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2" r:id="rId1"/>
    <p:sldMasterId id="2147483733" r:id="rId2"/>
  </p:sldMasterIdLst>
  <p:notesMasterIdLst>
    <p:notesMasterId r:id="rId17"/>
  </p:notesMasterIdLst>
  <p:sldIdLst>
    <p:sldId id="256" r:id="rId3"/>
    <p:sldId id="318" r:id="rId4"/>
    <p:sldId id="319" r:id="rId5"/>
    <p:sldId id="317" r:id="rId6"/>
    <p:sldId id="320" r:id="rId7"/>
    <p:sldId id="322" r:id="rId8"/>
    <p:sldId id="321" r:id="rId9"/>
    <p:sldId id="323" r:id="rId10"/>
    <p:sldId id="324" r:id="rId11"/>
    <p:sldId id="325" r:id="rId12"/>
    <p:sldId id="331" r:id="rId13"/>
    <p:sldId id="334" r:id="rId14"/>
    <p:sldId id="332" r:id="rId15"/>
    <p:sldId id="333" r:id="rId16"/>
  </p:sldIdLst>
  <p:sldSz cx="9144000" cy="5143500" type="screen16x9"/>
  <p:notesSz cx="6858000" cy="9144000"/>
  <p:embeddedFontLst>
    <p:embeddedFont>
      <p:font typeface="Anton" pitchFamily="2" charset="0"/>
      <p:regular r:id="rId18"/>
    </p:embeddedFont>
    <p:embeddedFont>
      <p:font typeface="Aptos Narrow" panose="020B0004020202020204" pitchFamily="34" charset="0"/>
      <p:regular r:id="rId19"/>
      <p:bold r:id="rId20"/>
      <p:italic r:id="rId21"/>
      <p:boldItalic r:id="rId22"/>
    </p:embeddedFont>
    <p:embeddedFont>
      <p:font typeface="DM Sans" pitchFamily="2" charset="0"/>
      <p:regular r:id="rId23"/>
      <p:bold r:id="rId24"/>
      <p:italic r:id="rId25"/>
      <p:boldItalic r:id="rId26"/>
    </p:embeddedFont>
    <p:embeddedFont>
      <p:font typeface="Helvetica Neue Light"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4B3C2C0-5846-485A-9DA3-4F05F1BD743C}">
  <a:tblStyle styleId="{F4B3C2C0-5846-485A-9DA3-4F05F1BD743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3" d="100"/>
          <a:sy n="83" d="100"/>
        </p:scale>
        <p:origin x="800" y="52"/>
      </p:cViewPr>
      <p:guideLst>
        <p:guide orient="horz" pos="283"/>
        <p:guide pos="288"/>
        <p:guide pos="5459"/>
        <p:guide orient="horz" pos="2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6c40aca8a_0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6c40aca8a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A9F59A99-F993-D39A-2EDE-17DDF6B75397}"/>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6785576C-5E3E-9152-728F-F0A7F0635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6647472A-5E99-FCA9-4EA3-AB55FF3E8C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557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A9F59A99-F993-D39A-2EDE-17DDF6B75397}"/>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6785576C-5E3E-9152-728F-F0A7F0635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6647472A-5E99-FCA9-4EA3-AB55FF3E8C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42335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A9F59A99-F993-D39A-2EDE-17DDF6B75397}"/>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6785576C-5E3E-9152-728F-F0A7F0635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6647472A-5E99-FCA9-4EA3-AB55FF3E8C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35146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A9F59A99-F993-D39A-2EDE-17DDF6B75397}"/>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6785576C-5E3E-9152-728F-F0A7F0635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6647472A-5E99-FCA9-4EA3-AB55FF3E8C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322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A9F59A99-F993-D39A-2EDE-17DDF6B75397}"/>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6785576C-5E3E-9152-728F-F0A7F0635E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6647472A-5E99-FCA9-4EA3-AB55FF3E8C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6431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9F48918D-9B3E-83F6-11AA-D89CF9E55F62}"/>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02062C77-FDF6-040F-D94B-6A5613106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BF2F040B-FAB0-C96B-9620-473F2246792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754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36C8A19E-B46D-7AEF-FD70-51FD5D0D1973}"/>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0BBF49C3-32DB-95B6-330C-84E9647A40B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520FE049-4A5D-85A9-0093-E19ED39B09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0494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5B4D1AAD-31FE-85F7-0DA0-1F8DADA946E9}"/>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0D1AFB30-D84A-5A2C-E790-B13855DDF2D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908DBC15-9C4D-63E2-7353-CEC8DEA2D98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1947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6D00F249-5DFF-8CD0-6FF4-D9C31AC25F79}"/>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2C6F83FC-0509-81A1-39A2-3E90943F14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7302297D-3C9D-D11D-1545-3F11C7788D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7217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95A539D9-D746-E3A7-E220-CA466D6313D4}"/>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8594C72F-907B-F121-23D9-30197F47F0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9BA16B9E-10A1-AFEC-A9D9-E8E48E2C3C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6577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36444394-79E4-8202-ABC3-505CC20DBE50}"/>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5D5D0E0F-6EA4-68DD-592A-12FB147917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626C464E-10F1-C1B0-53E7-6DD8A22731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339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E7A83F7D-4F6F-8A54-C6C2-AAB24ED32451}"/>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26E46E88-8305-7240-6748-96F20AA784C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AC30AD8B-5D62-9202-B802-D877534397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3898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D8553C70-DF42-FBC3-2A11-9FADFE24DBBC}"/>
            </a:ext>
          </a:extLst>
        </p:cNvPr>
        <p:cNvGrpSpPr/>
        <p:nvPr/>
      </p:nvGrpSpPr>
      <p:grpSpPr>
        <a:xfrm>
          <a:off x="0" y="0"/>
          <a:ext cx="0" cy="0"/>
          <a:chOff x="0" y="0"/>
          <a:chExt cx="0" cy="0"/>
        </a:xfrm>
      </p:grpSpPr>
      <p:sp>
        <p:nvSpPr>
          <p:cNvPr id="977" name="Google Shape;977;g13ac83ac373_0_731:notes">
            <a:extLst>
              <a:ext uri="{FF2B5EF4-FFF2-40B4-BE49-F238E27FC236}">
                <a16:creationId xmlns:a16="http://schemas.microsoft.com/office/drawing/2014/main" id="{3C4D540B-E8B4-0FD2-08AA-B9F04AB149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3ac83ac373_0_731:notes">
            <a:extLst>
              <a:ext uri="{FF2B5EF4-FFF2-40B4-BE49-F238E27FC236}">
                <a16:creationId xmlns:a16="http://schemas.microsoft.com/office/drawing/2014/main" id="{02BC13FC-9D80-06AE-9174-229CFD6248C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5088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ver" type="tx">
  <p:cSld name="TITLE_AND_BODY">
    <p:bg>
      <p:bgPr>
        <a:solidFill>
          <a:schemeClr val="dk1"/>
        </a:solidFill>
        <a:effectLst/>
      </p:bgPr>
    </p:bg>
    <p:spTree>
      <p:nvGrpSpPr>
        <p:cNvPr id="1" name="Shape 65"/>
        <p:cNvGrpSpPr/>
        <p:nvPr/>
      </p:nvGrpSpPr>
      <p:grpSpPr>
        <a:xfrm>
          <a:off x="0" y="0"/>
          <a:ext cx="0" cy="0"/>
          <a:chOff x="0" y="0"/>
          <a:chExt cx="0" cy="0"/>
        </a:xfrm>
      </p:grpSpPr>
      <p:pic>
        <p:nvPicPr>
          <p:cNvPr id="66" name="Google Shape;66;p19"/>
          <p:cNvPicPr preferRelativeResize="0"/>
          <p:nvPr/>
        </p:nvPicPr>
        <p:blipFill>
          <a:blip r:embed="rId2">
            <a:alphaModFix/>
          </a:blip>
          <a:stretch>
            <a:fillRect/>
          </a:stretch>
        </p:blipFill>
        <p:spPr>
          <a:xfrm>
            <a:off x="2313687" y="1942375"/>
            <a:ext cx="4516625" cy="12587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seño personalizado 15">
  <p:cSld name="CUSTOM_15">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8"/>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seño personalizado 16">
  <p:cSld name="CUSTOM_16">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9"/>
          <p:cNvSpPr txBox="1"/>
          <p:nvPr/>
        </p:nvSpPr>
        <p:spPr>
          <a:xfrm>
            <a:off x="2657700" y="2394100"/>
            <a:ext cx="3828600" cy="11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6000">
                <a:solidFill>
                  <a:srgbClr val="E8E7E3"/>
                </a:solidFill>
              </a:rPr>
              <a:t>☕ </a:t>
            </a:r>
            <a:endParaRPr sz="6000">
              <a:solidFill>
                <a:srgbClr val="E8E7E3"/>
              </a:solidFill>
            </a:endParaRPr>
          </a:p>
          <a:p>
            <a:pPr marL="0" lvl="0" indent="0" algn="ctr" rtl="0">
              <a:spcBef>
                <a:spcPts val="0"/>
              </a:spcBef>
              <a:spcAft>
                <a:spcPts val="0"/>
              </a:spcAft>
              <a:buNone/>
            </a:pPr>
            <a:r>
              <a:rPr lang="es-419" sz="6000" i="1">
                <a:solidFill>
                  <a:srgbClr val="E0FF00"/>
                </a:solidFill>
                <a:latin typeface="Anton"/>
                <a:ea typeface="Anton"/>
                <a:cs typeface="Anton"/>
                <a:sym typeface="Anton"/>
              </a:rPr>
              <a:t>BREAK</a:t>
            </a:r>
            <a:endParaRPr sz="6000" i="1">
              <a:solidFill>
                <a:srgbClr val="E0FF00"/>
              </a:solidFill>
              <a:latin typeface="Anton"/>
              <a:ea typeface="Anton"/>
              <a:cs typeface="Anton"/>
              <a:sym typeface="Anton"/>
            </a:endParaRPr>
          </a:p>
          <a:p>
            <a:pPr marL="0" lvl="0" indent="0" algn="ctr" rtl="0">
              <a:spcBef>
                <a:spcPts val="0"/>
              </a:spcBef>
              <a:spcAft>
                <a:spcPts val="0"/>
              </a:spcAft>
              <a:buNone/>
            </a:pPr>
            <a:endParaRPr sz="2100">
              <a:solidFill>
                <a:schemeClr val="lt1"/>
              </a:solidFill>
              <a:latin typeface="Anton"/>
              <a:ea typeface="Anton"/>
              <a:cs typeface="Anton"/>
              <a:sym typeface="Anton"/>
            </a:endParaRPr>
          </a:p>
          <a:p>
            <a:pPr marL="0" lvl="0" indent="0" algn="ctr" rtl="0">
              <a:spcBef>
                <a:spcPts val="0"/>
              </a:spcBef>
              <a:spcAft>
                <a:spcPts val="0"/>
              </a:spcAft>
              <a:buNone/>
            </a:pPr>
            <a:r>
              <a:rPr lang="es-419"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marL="0" lvl="0" indent="0" algn="l" rtl="0">
              <a:spcBef>
                <a:spcPts val="0"/>
              </a:spcBef>
              <a:spcAft>
                <a:spcPts val="0"/>
              </a:spcAft>
              <a:buNone/>
            </a:pPr>
            <a:endParaRPr sz="4000" i="1">
              <a:solidFill>
                <a:srgbClr val="E0FF00"/>
              </a:solidFill>
              <a:latin typeface="Anton"/>
              <a:ea typeface="Anton"/>
              <a:cs typeface="Anton"/>
              <a:sym typeface="Anto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con título 1">
  <p:cSld name="TITLE_1">
    <p:spTree>
      <p:nvGrpSpPr>
        <p:cNvPr id="1" name="Shape 113"/>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114"/>
        <p:cNvGrpSpPr/>
        <p:nvPr/>
      </p:nvGrpSpPr>
      <p:grpSpPr>
        <a:xfrm>
          <a:off x="0" y="0"/>
          <a:ext cx="0" cy="0"/>
          <a:chOff x="0" y="0"/>
          <a:chExt cx="0" cy="0"/>
        </a:xfrm>
      </p:grpSpPr>
      <p:pic>
        <p:nvPicPr>
          <p:cNvPr id="115" name="Google Shape;115;p31"/>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16"/>
        <p:cNvGrpSpPr/>
        <p:nvPr/>
      </p:nvGrpSpPr>
      <p:grpSpPr>
        <a:xfrm>
          <a:off x="0" y="0"/>
          <a:ext cx="0" cy="0"/>
          <a:chOff x="0" y="0"/>
          <a:chExt cx="0" cy="0"/>
        </a:xfrm>
      </p:grpSpPr>
      <p:sp>
        <p:nvSpPr>
          <p:cNvPr id="117" name="Google Shape;117;p3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18" name="Google Shape;118;p3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9" name="Google Shape;11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_AND_BODY_2">
  <p:cSld name="TITLE_AND_BODY_2">
    <p:spTree>
      <p:nvGrpSpPr>
        <p:cNvPr id="1" name="Shape 120"/>
        <p:cNvGrpSpPr/>
        <p:nvPr/>
      </p:nvGrpSpPr>
      <p:grpSpPr>
        <a:xfrm>
          <a:off x="0" y="0"/>
          <a:ext cx="0" cy="0"/>
          <a:chOff x="0" y="0"/>
          <a:chExt cx="0" cy="0"/>
        </a:xfrm>
      </p:grpSpPr>
      <p:sp>
        <p:nvSpPr>
          <p:cNvPr id="121" name="Google Shape;121;p3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2" name="Google Shape;122;p3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3" name="Google Shape;12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124"/>
        <p:cNvGrpSpPr/>
        <p:nvPr/>
      </p:nvGrpSpPr>
      <p:grpSpPr>
        <a:xfrm>
          <a:off x="0" y="0"/>
          <a:ext cx="0" cy="0"/>
          <a:chOff x="0" y="0"/>
          <a:chExt cx="0" cy="0"/>
        </a:xfrm>
      </p:grpSpPr>
      <p:sp>
        <p:nvSpPr>
          <p:cNvPr id="125" name="Google Shape;125;p3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26" name="Google Shape;126;p3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27" name="Google Shape;127;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_AND_BODY_4">
  <p:cSld name="TITLE_AND_BODY_4">
    <p:spTree>
      <p:nvGrpSpPr>
        <p:cNvPr id="1" name="Shape 128"/>
        <p:cNvGrpSpPr/>
        <p:nvPr/>
      </p:nvGrpSpPr>
      <p:grpSpPr>
        <a:xfrm>
          <a:off x="0" y="0"/>
          <a:ext cx="0" cy="0"/>
          <a:chOff x="0" y="0"/>
          <a:chExt cx="0" cy="0"/>
        </a:xfrm>
      </p:grpSpPr>
      <p:sp>
        <p:nvSpPr>
          <p:cNvPr id="129" name="Google Shape;129;p3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0" name="Google Shape;130;p3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1" name="Google Shape;131;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AND_BODY_5">
  <p:cSld name="TITLE_AND_BODY_5">
    <p:spTree>
      <p:nvGrpSpPr>
        <p:cNvPr id="1" name="Shape 132"/>
        <p:cNvGrpSpPr/>
        <p:nvPr/>
      </p:nvGrpSpPr>
      <p:grpSpPr>
        <a:xfrm>
          <a:off x="0" y="0"/>
          <a:ext cx="0" cy="0"/>
          <a:chOff x="0" y="0"/>
          <a:chExt cx="0" cy="0"/>
        </a:xfrm>
      </p:grpSpPr>
      <p:sp>
        <p:nvSpPr>
          <p:cNvPr id="133" name="Google Shape;133;p3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4" name="Google Shape;134;p3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5" name="Google Shape;135;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_AND_BODY_6">
  <p:cSld name="TITLE_AND_BODY_6">
    <p:spTree>
      <p:nvGrpSpPr>
        <p:cNvPr id="1" name="Shape 136"/>
        <p:cNvGrpSpPr/>
        <p:nvPr/>
      </p:nvGrpSpPr>
      <p:grpSpPr>
        <a:xfrm>
          <a:off x="0" y="0"/>
          <a:ext cx="0" cy="0"/>
          <a:chOff x="0" y="0"/>
          <a:chExt cx="0" cy="0"/>
        </a:xfrm>
      </p:grpSpPr>
      <p:sp>
        <p:nvSpPr>
          <p:cNvPr id="137" name="Google Shape;137;p3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38" name="Google Shape;138;p3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39" name="Google Shape;139;p3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1">
  <p:cSld name="CUSTOM">
    <p:bg>
      <p:bgPr>
        <a:blipFill>
          <a:blip r:embed="rId2">
            <a:alphaModFix/>
          </a:blip>
          <a:stretch>
            <a:fillRect/>
          </a:stretch>
        </a:blipFill>
        <a:effectLst/>
      </p:bgPr>
    </p:bg>
    <p:spTree>
      <p:nvGrpSpPr>
        <p:cNvPr id="1" name="Shape 67"/>
        <p:cNvGrpSpPr/>
        <p:nvPr/>
      </p:nvGrpSpPr>
      <p:grpSpPr>
        <a:xfrm>
          <a:off x="0" y="0"/>
          <a:ext cx="0" cy="0"/>
          <a:chOff x="0" y="0"/>
          <a:chExt cx="0" cy="0"/>
        </a:xfrm>
      </p:grpSpPr>
      <p:sp>
        <p:nvSpPr>
          <p:cNvPr id="68" name="Google Shape;68;p20"/>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_AND_BODY_7">
  <p:cSld name="TITLE_AND_BODY_7">
    <p:spTree>
      <p:nvGrpSpPr>
        <p:cNvPr id="1" name="Shape 140"/>
        <p:cNvGrpSpPr/>
        <p:nvPr/>
      </p:nvGrpSpPr>
      <p:grpSpPr>
        <a:xfrm>
          <a:off x="0" y="0"/>
          <a:ext cx="0" cy="0"/>
          <a:chOff x="0" y="0"/>
          <a:chExt cx="0" cy="0"/>
        </a:xfrm>
      </p:grpSpPr>
      <p:sp>
        <p:nvSpPr>
          <p:cNvPr id="141" name="Google Shape;141;p3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42" name="Google Shape;142;p3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43" name="Google Shape;143;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body">
  <p:cSld name="TITLE_AND_BODY_8">
    <p:spTree>
      <p:nvGrpSpPr>
        <p:cNvPr id="1" name="Shape 144"/>
        <p:cNvGrpSpPr/>
        <p:nvPr/>
      </p:nvGrpSpPr>
      <p:grpSpPr>
        <a:xfrm>
          <a:off x="0" y="0"/>
          <a:ext cx="0" cy="0"/>
          <a:chOff x="0" y="0"/>
          <a:chExt cx="0" cy="0"/>
        </a:xfrm>
      </p:grpSpPr>
      <p:sp>
        <p:nvSpPr>
          <p:cNvPr id="145" name="Google Shape;145;p3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46" name="Google Shape;146;p3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47" name="Google Shape;147;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body 1">
  <p:cSld name="TITLE_AND_BODY_9">
    <p:spTree>
      <p:nvGrpSpPr>
        <p:cNvPr id="1" name="Shape 148"/>
        <p:cNvGrpSpPr/>
        <p:nvPr/>
      </p:nvGrpSpPr>
      <p:grpSpPr>
        <a:xfrm>
          <a:off x="0" y="0"/>
          <a:ext cx="0" cy="0"/>
          <a:chOff x="0" y="0"/>
          <a:chExt cx="0" cy="0"/>
        </a:xfrm>
      </p:grpSpPr>
      <p:sp>
        <p:nvSpPr>
          <p:cNvPr id="149" name="Google Shape;149;p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0" name="Google Shape;150;p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1" name="Google Shape;151;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2">
  <p:cSld name="TITLE_AND_BODY_10">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4" name="Google Shape;154;p4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55" name="Google Shape;155;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_2">
    <p:spTree>
      <p:nvGrpSpPr>
        <p:cNvPr id="1" name="Shape 156"/>
        <p:cNvGrpSpPr/>
        <p:nvPr/>
      </p:nvGrpSpPr>
      <p:grpSpPr>
        <a:xfrm>
          <a:off x="0" y="0"/>
          <a:ext cx="0" cy="0"/>
          <a:chOff x="0" y="0"/>
          <a:chExt cx="0" cy="0"/>
        </a:xfrm>
      </p:grpSpPr>
      <p:sp>
        <p:nvSpPr>
          <p:cNvPr id="157" name="Google Shape;157;p4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58" name="Google Shape;158;p4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9" name="Google Shape;159;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1">
  <p:cSld name="TITLE_3">
    <p:spTree>
      <p:nvGrpSpPr>
        <p:cNvPr id="1" name="Shape 160"/>
        <p:cNvGrpSpPr/>
        <p:nvPr/>
      </p:nvGrpSpPr>
      <p:grpSpPr>
        <a:xfrm>
          <a:off x="0" y="0"/>
          <a:ext cx="0" cy="0"/>
          <a:chOff x="0" y="0"/>
          <a:chExt cx="0" cy="0"/>
        </a:xfrm>
      </p:grpSpPr>
      <p:sp>
        <p:nvSpPr>
          <p:cNvPr id="161" name="Google Shape;161;p4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2" name="Google Shape;162;p4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3" name="Google Shape;163;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2">
  <p:cSld name="TITLE_4">
    <p:spTree>
      <p:nvGrpSpPr>
        <p:cNvPr id="1" name="Shape 164"/>
        <p:cNvGrpSpPr/>
        <p:nvPr/>
      </p:nvGrpSpPr>
      <p:grpSpPr>
        <a:xfrm>
          <a:off x="0" y="0"/>
          <a:ext cx="0" cy="0"/>
          <a:chOff x="0" y="0"/>
          <a:chExt cx="0" cy="0"/>
        </a:xfrm>
      </p:grpSpPr>
      <p:sp>
        <p:nvSpPr>
          <p:cNvPr id="165" name="Google Shape;165;p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66" name="Google Shape;166;p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7" name="Google Shape;167;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3">
  <p:cSld name="TITLE_5">
    <p:spTree>
      <p:nvGrpSpPr>
        <p:cNvPr id="1" name="Shape 168"/>
        <p:cNvGrpSpPr/>
        <p:nvPr/>
      </p:nvGrpSpPr>
      <p:grpSpPr>
        <a:xfrm>
          <a:off x="0" y="0"/>
          <a:ext cx="0" cy="0"/>
          <a:chOff x="0" y="0"/>
          <a:chExt cx="0" cy="0"/>
        </a:xfrm>
      </p:grpSpPr>
      <p:sp>
        <p:nvSpPr>
          <p:cNvPr id="169" name="Google Shape;169;p4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70" name="Google Shape;170;p4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1" name="Google Shape;171;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3">
  <p:cSld name="TITLE_AND_BODY_11">
    <p:spTree>
      <p:nvGrpSpPr>
        <p:cNvPr id="1" name="Shape 172"/>
        <p:cNvGrpSpPr/>
        <p:nvPr/>
      </p:nvGrpSpPr>
      <p:grpSpPr>
        <a:xfrm>
          <a:off x="0" y="0"/>
          <a:ext cx="0" cy="0"/>
          <a:chOff x="0" y="0"/>
          <a:chExt cx="0" cy="0"/>
        </a:xfrm>
      </p:grpSpPr>
      <p:sp>
        <p:nvSpPr>
          <p:cNvPr id="173" name="Google Shape;17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74" name="Google Shape;174;p4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75" name="Google Shape;175;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4">
  <p:cSld name="TITLE_6">
    <p:spTree>
      <p:nvGrpSpPr>
        <p:cNvPr id="1" name="Shape 176"/>
        <p:cNvGrpSpPr/>
        <p:nvPr/>
      </p:nvGrpSpPr>
      <p:grpSpPr>
        <a:xfrm>
          <a:off x="0" y="0"/>
          <a:ext cx="0" cy="0"/>
          <a:chOff x="0" y="0"/>
          <a:chExt cx="0" cy="0"/>
        </a:xfrm>
      </p:grpSpPr>
      <p:sp>
        <p:nvSpPr>
          <p:cNvPr id="177" name="Google Shape;177;p47"/>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78" name="Google Shape;178;p47"/>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79" name="Google Shape;179;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Diseño personalizado 36">
  <p:cSld name="CUSTOM_36">
    <p:spTree>
      <p:nvGrpSpPr>
        <p:cNvPr id="1" name="Shape 69"/>
        <p:cNvGrpSpPr/>
        <p:nvPr/>
      </p:nvGrpSpPr>
      <p:grpSpPr>
        <a:xfrm>
          <a:off x="0" y="0"/>
          <a:ext cx="0" cy="0"/>
          <a:chOff x="0" y="0"/>
          <a:chExt cx="0" cy="0"/>
        </a:xfrm>
      </p:grpSpPr>
      <p:sp>
        <p:nvSpPr>
          <p:cNvPr id="70" name="Google Shape;70;p21"/>
          <p:cNvSpPr/>
          <p:nvPr/>
        </p:nvSpPr>
        <p:spPr>
          <a:xfrm>
            <a:off x="3626850" y="1163625"/>
            <a:ext cx="2157900" cy="3138600"/>
          </a:xfrm>
          <a:prstGeom prst="rect">
            <a:avLst/>
          </a:prstGeom>
          <a:noFill/>
          <a:ln w="38100"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21"/>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72" name="Google Shape;72;p21"/>
          <p:cNvSpPr/>
          <p:nvPr/>
        </p:nvSpPr>
        <p:spPr>
          <a:xfrm>
            <a:off x="37786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 name="Google Shape;73;p21"/>
          <p:cNvCxnSpPr/>
          <p:nvPr/>
        </p:nvCxnSpPr>
        <p:spPr>
          <a:xfrm>
            <a:off x="37611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4" name="Google Shape;74;p21"/>
          <p:cNvCxnSpPr/>
          <p:nvPr/>
        </p:nvCxnSpPr>
        <p:spPr>
          <a:xfrm>
            <a:off x="37611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5" name="Google Shape;75;p21"/>
          <p:cNvCxnSpPr/>
          <p:nvPr/>
        </p:nvCxnSpPr>
        <p:spPr>
          <a:xfrm>
            <a:off x="37611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76" name="Google Shape;76;p21"/>
          <p:cNvCxnSpPr/>
          <p:nvPr/>
        </p:nvCxnSpPr>
        <p:spPr>
          <a:xfrm>
            <a:off x="37611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77" name="Google Shape;77;p21"/>
          <p:cNvPicPr preferRelativeResize="0"/>
          <p:nvPr/>
        </p:nvPicPr>
        <p:blipFill>
          <a:blip r:embed="rId3">
            <a:alphaModFix/>
          </a:blip>
          <a:stretch>
            <a:fillRect/>
          </a:stretch>
        </p:blipFill>
        <p:spPr>
          <a:xfrm>
            <a:off x="5276200" y="1391289"/>
            <a:ext cx="196500" cy="196500"/>
          </a:xfrm>
          <a:prstGeom prst="rect">
            <a:avLst/>
          </a:prstGeom>
          <a:noFill/>
          <a:ln>
            <a:noFill/>
          </a:ln>
        </p:spPr>
      </p:pic>
      <p:sp>
        <p:nvSpPr>
          <p:cNvPr id="78" name="Google Shape;78;p21"/>
          <p:cNvSpPr/>
          <p:nvPr/>
        </p:nvSpPr>
        <p:spPr>
          <a:xfrm>
            <a:off x="1243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9" name="Google Shape;79;p21"/>
          <p:cNvSpPr/>
          <p:nvPr/>
        </p:nvSpPr>
        <p:spPr>
          <a:xfrm>
            <a:off x="1395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 name="Google Shape;80;p21"/>
          <p:cNvCxnSpPr/>
          <p:nvPr/>
        </p:nvCxnSpPr>
        <p:spPr>
          <a:xfrm>
            <a:off x="1377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1" name="Google Shape;81;p21"/>
          <p:cNvCxnSpPr/>
          <p:nvPr/>
        </p:nvCxnSpPr>
        <p:spPr>
          <a:xfrm>
            <a:off x="1377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2" name="Google Shape;82;p21"/>
          <p:cNvCxnSpPr/>
          <p:nvPr/>
        </p:nvCxnSpPr>
        <p:spPr>
          <a:xfrm>
            <a:off x="1377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3" name="Google Shape;83;p21"/>
          <p:cNvCxnSpPr/>
          <p:nvPr/>
        </p:nvCxnSpPr>
        <p:spPr>
          <a:xfrm>
            <a:off x="1377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84" name="Google Shape;84;p21"/>
          <p:cNvPicPr preferRelativeResize="0"/>
          <p:nvPr/>
        </p:nvPicPr>
        <p:blipFill>
          <a:blip r:embed="rId3">
            <a:alphaModFix/>
          </a:blip>
          <a:stretch>
            <a:fillRect/>
          </a:stretch>
        </p:blipFill>
        <p:spPr>
          <a:xfrm>
            <a:off x="2966250" y="1391289"/>
            <a:ext cx="196500" cy="196500"/>
          </a:xfrm>
          <a:prstGeom prst="rect">
            <a:avLst/>
          </a:prstGeom>
          <a:noFill/>
          <a:ln>
            <a:noFill/>
          </a:ln>
        </p:spPr>
      </p:pic>
      <p:sp>
        <p:nvSpPr>
          <p:cNvPr id="85" name="Google Shape;85;p21"/>
          <p:cNvSpPr/>
          <p:nvPr/>
        </p:nvSpPr>
        <p:spPr>
          <a:xfrm>
            <a:off x="6010350" y="1163625"/>
            <a:ext cx="2157900" cy="3138600"/>
          </a:xfrm>
          <a:prstGeom prst="rect">
            <a:avLst/>
          </a:pr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6" name="Google Shape;86;p21"/>
          <p:cNvSpPr/>
          <p:nvPr/>
        </p:nvSpPr>
        <p:spPr>
          <a:xfrm>
            <a:off x="6162175" y="1333050"/>
            <a:ext cx="1819800" cy="3306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7" name="Google Shape;87;p21"/>
          <p:cNvCxnSpPr/>
          <p:nvPr/>
        </p:nvCxnSpPr>
        <p:spPr>
          <a:xfrm>
            <a:off x="6144600" y="2446275"/>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8" name="Google Shape;88;p21"/>
          <p:cNvCxnSpPr/>
          <p:nvPr/>
        </p:nvCxnSpPr>
        <p:spPr>
          <a:xfrm>
            <a:off x="6144600" y="2928356"/>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89" name="Google Shape;89;p21"/>
          <p:cNvCxnSpPr/>
          <p:nvPr/>
        </p:nvCxnSpPr>
        <p:spPr>
          <a:xfrm>
            <a:off x="6144600" y="3843832"/>
            <a:ext cx="1854900" cy="0"/>
          </a:xfrm>
          <a:prstGeom prst="straightConnector1">
            <a:avLst/>
          </a:prstGeom>
          <a:noFill/>
          <a:ln w="9525" cap="flat" cmpd="sng">
            <a:solidFill>
              <a:srgbClr val="EFEFEF"/>
            </a:solidFill>
            <a:prstDash val="solid"/>
            <a:round/>
            <a:headEnd type="none" w="med" len="med"/>
            <a:tailEnd type="none" w="med" len="med"/>
          </a:ln>
        </p:spPr>
      </p:cxnSp>
      <p:cxnSp>
        <p:nvCxnSpPr>
          <p:cNvPr id="90" name="Google Shape;90;p21"/>
          <p:cNvCxnSpPr/>
          <p:nvPr/>
        </p:nvCxnSpPr>
        <p:spPr>
          <a:xfrm>
            <a:off x="6144600" y="3380081"/>
            <a:ext cx="1854900" cy="0"/>
          </a:xfrm>
          <a:prstGeom prst="straightConnector1">
            <a:avLst/>
          </a:prstGeom>
          <a:noFill/>
          <a:ln w="9525" cap="flat" cmpd="sng">
            <a:solidFill>
              <a:srgbClr val="EFEFEF"/>
            </a:solidFill>
            <a:prstDash val="solid"/>
            <a:round/>
            <a:headEnd type="none" w="med" len="med"/>
            <a:tailEnd type="none" w="med" len="med"/>
          </a:ln>
        </p:spPr>
      </p:cxnSp>
      <p:pic>
        <p:nvPicPr>
          <p:cNvPr id="91" name="Google Shape;91;p21"/>
          <p:cNvPicPr preferRelativeResize="0"/>
          <p:nvPr/>
        </p:nvPicPr>
        <p:blipFill>
          <a:blip r:embed="rId3">
            <a:alphaModFix/>
          </a:blip>
          <a:stretch>
            <a:fillRect/>
          </a:stretch>
        </p:blipFill>
        <p:spPr>
          <a:xfrm>
            <a:off x="7733250" y="1391289"/>
            <a:ext cx="196500" cy="196500"/>
          </a:xfrm>
          <a:prstGeom prst="rect">
            <a:avLst/>
          </a:prstGeom>
          <a:noFill/>
          <a:ln>
            <a:noFill/>
          </a:ln>
        </p:spPr>
      </p:pic>
      <p:sp>
        <p:nvSpPr>
          <p:cNvPr id="92" name="Google Shape;92;p21"/>
          <p:cNvSpPr txBox="1"/>
          <p:nvPr/>
        </p:nvSpPr>
        <p:spPr>
          <a:xfrm>
            <a:off x="1398000" y="213650"/>
            <a:ext cx="6348000" cy="98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419" sz="3600" i="1">
                <a:solidFill>
                  <a:srgbClr val="121212"/>
                </a:solidFill>
                <a:latin typeface="Anton"/>
                <a:ea typeface="Anton"/>
                <a:cs typeface="Anton"/>
                <a:sym typeface="Anton"/>
              </a:rPr>
              <a:t>CRONOGRAMA DEL CURSO</a:t>
            </a:r>
            <a:endParaRPr sz="3600" i="1">
              <a:solidFill>
                <a:srgbClr val="121212"/>
              </a:solidFill>
              <a:latin typeface="Anton"/>
              <a:ea typeface="Anton"/>
              <a:cs typeface="Anton"/>
              <a:sym typeface="Anton"/>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180"/>
        <p:cNvGrpSpPr/>
        <p:nvPr/>
      </p:nvGrpSpPr>
      <p:grpSpPr>
        <a:xfrm>
          <a:off x="0" y="0"/>
          <a:ext cx="0" cy="0"/>
          <a:chOff x="0" y="0"/>
          <a:chExt cx="0" cy="0"/>
        </a:xfrm>
      </p:grpSpPr>
      <p:sp>
        <p:nvSpPr>
          <p:cNvPr id="181" name="Google Shape;181;p4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a:endParaRPr/>
          </a:p>
        </p:txBody>
      </p:sp>
      <p:sp>
        <p:nvSpPr>
          <p:cNvPr id="182" name="Google Shape;182;p4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3" name="Google Shape;183;p4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_AND_BODY_12">
  <p:cSld name="TITLE_AND_BODY_12">
    <p:spTree>
      <p:nvGrpSpPr>
        <p:cNvPr id="1" name="Shape 184"/>
        <p:cNvGrpSpPr/>
        <p:nvPr/>
      </p:nvGrpSpPr>
      <p:grpSpPr>
        <a:xfrm>
          <a:off x="0" y="0"/>
          <a:ext cx="0" cy="0"/>
          <a:chOff x="0" y="0"/>
          <a:chExt cx="0" cy="0"/>
        </a:xfrm>
      </p:grpSpPr>
      <p:sp>
        <p:nvSpPr>
          <p:cNvPr id="185" name="Google Shape;185;p4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186" name="Google Shape;186;p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7" name="Google Shape;187;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4">
  <p:cSld name="TITLE_AND_BODY_13">
    <p:spTree>
      <p:nvGrpSpPr>
        <p:cNvPr id="1" name="Shape 188"/>
        <p:cNvGrpSpPr/>
        <p:nvPr/>
      </p:nvGrpSpPr>
      <p:grpSpPr>
        <a:xfrm>
          <a:off x="0" y="0"/>
          <a:ext cx="0" cy="0"/>
          <a:chOff x="0" y="0"/>
          <a:chExt cx="0" cy="0"/>
        </a:xfrm>
      </p:grpSpPr>
      <p:sp>
        <p:nvSpPr>
          <p:cNvPr id="189" name="Google Shape;189;p5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90" name="Google Shape;190;p5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1600"/>
              </a:spcBef>
              <a:spcAft>
                <a:spcPts val="0"/>
              </a:spcAft>
              <a:buSzPts val="1400"/>
              <a:buChar char="○"/>
              <a:defRPr/>
            </a:lvl2pPr>
            <a:lvl3pPr marL="1371600" lvl="2" indent="-317500" algn="l" rtl="0">
              <a:lnSpc>
                <a:spcPct val="115000"/>
              </a:lnSpc>
              <a:spcBef>
                <a:spcPts val="1600"/>
              </a:spcBef>
              <a:spcAft>
                <a:spcPts val="0"/>
              </a:spcAft>
              <a:buSzPts val="1400"/>
              <a:buChar char="■"/>
              <a:defRPr/>
            </a:lvl3pPr>
            <a:lvl4pPr marL="1828800" lvl="3" indent="-317500" algn="l" rtl="0">
              <a:lnSpc>
                <a:spcPct val="115000"/>
              </a:lnSpc>
              <a:spcBef>
                <a:spcPts val="1600"/>
              </a:spcBef>
              <a:spcAft>
                <a:spcPts val="0"/>
              </a:spcAft>
              <a:buSzPts val="1400"/>
              <a:buChar char="●"/>
              <a:defRPr/>
            </a:lvl4pPr>
            <a:lvl5pPr marL="2286000" lvl="4" indent="-317500" algn="l" rtl="0">
              <a:lnSpc>
                <a:spcPct val="115000"/>
              </a:lnSpc>
              <a:spcBef>
                <a:spcPts val="1600"/>
              </a:spcBef>
              <a:spcAft>
                <a:spcPts val="0"/>
              </a:spcAft>
              <a:buSzPts val="1400"/>
              <a:buChar char="○"/>
              <a:defRPr/>
            </a:lvl5pPr>
            <a:lvl6pPr marL="2743200" lvl="5" indent="-317500" algn="l" rtl="0">
              <a:lnSpc>
                <a:spcPct val="115000"/>
              </a:lnSpc>
              <a:spcBef>
                <a:spcPts val="1600"/>
              </a:spcBef>
              <a:spcAft>
                <a:spcPts val="0"/>
              </a:spcAft>
              <a:buSzPts val="1400"/>
              <a:buChar char="■"/>
              <a:defRPr/>
            </a:lvl6pPr>
            <a:lvl7pPr marL="3200400" lvl="6" indent="-317500" algn="l" rtl="0">
              <a:lnSpc>
                <a:spcPct val="115000"/>
              </a:lnSpc>
              <a:spcBef>
                <a:spcPts val="1600"/>
              </a:spcBef>
              <a:spcAft>
                <a:spcPts val="0"/>
              </a:spcAft>
              <a:buSzPts val="1400"/>
              <a:buChar char="●"/>
              <a:defRPr/>
            </a:lvl7pPr>
            <a:lvl8pPr marL="3657600" lvl="7" indent="-317500" algn="l" rtl="0">
              <a:lnSpc>
                <a:spcPct val="115000"/>
              </a:lnSpc>
              <a:spcBef>
                <a:spcPts val="1600"/>
              </a:spcBef>
              <a:spcAft>
                <a:spcPts val="0"/>
              </a:spcAft>
              <a:buSzPts val="1400"/>
              <a:buChar char="○"/>
              <a:defRPr/>
            </a:lvl8pPr>
            <a:lvl9pPr marL="4114800" lvl="8" indent="-317500" algn="l" rtl="0">
              <a:lnSpc>
                <a:spcPct val="115000"/>
              </a:lnSpc>
              <a:spcBef>
                <a:spcPts val="1600"/>
              </a:spcBef>
              <a:spcAft>
                <a:spcPts val="1600"/>
              </a:spcAft>
              <a:buSzPts val="1400"/>
              <a:buChar char="■"/>
              <a:defRPr/>
            </a:lvl9pPr>
          </a:lstStyle>
          <a:p>
            <a:endParaRPr/>
          </a:p>
        </p:txBody>
      </p:sp>
      <p:sp>
        <p:nvSpPr>
          <p:cNvPr id="191" name="Google Shape;191;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419"/>
              <a:t>‹Nº›</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192"/>
        <p:cNvGrpSpPr/>
        <p:nvPr/>
      </p:nvGrpSpPr>
      <p:grpSpPr>
        <a:xfrm>
          <a:off x="0" y="0"/>
          <a:ext cx="0" cy="0"/>
          <a:chOff x="0" y="0"/>
          <a:chExt cx="0" cy="0"/>
        </a:xfrm>
      </p:grpSpPr>
      <p:pic>
        <p:nvPicPr>
          <p:cNvPr id="193" name="Google Shape;193;p5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194"/>
        <p:cNvGrpSpPr/>
        <p:nvPr/>
      </p:nvGrpSpPr>
      <p:grpSpPr>
        <a:xfrm>
          <a:off x="0" y="0"/>
          <a:ext cx="0" cy="0"/>
          <a:chOff x="0" y="0"/>
          <a:chExt cx="0" cy="0"/>
        </a:xfrm>
      </p:grpSpPr>
      <p:pic>
        <p:nvPicPr>
          <p:cNvPr id="195" name="Google Shape;195;p52"/>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03-A">
  <p:cSld name="SECTION_HEADER_1_1">
    <p:bg>
      <p:bgPr>
        <a:blipFill>
          <a:blip r:embed="rId2">
            <a:alphaModFix/>
          </a:blip>
          <a:stretch>
            <a:fillRect/>
          </a:stretch>
        </a:blipFill>
        <a:effectLst/>
      </p:bgPr>
    </p:bg>
    <p:spTree>
      <p:nvGrpSpPr>
        <p:cNvPr id="1" name="Shape 198"/>
        <p:cNvGrpSpPr/>
        <p:nvPr/>
      </p:nvGrpSpPr>
      <p:grpSpPr>
        <a:xfrm>
          <a:off x="0" y="0"/>
          <a:ext cx="0" cy="0"/>
          <a:chOff x="0" y="0"/>
          <a:chExt cx="0" cy="0"/>
        </a:xfrm>
      </p:grpSpPr>
      <p:pic>
        <p:nvPicPr>
          <p:cNvPr id="199" name="Google Shape;199;p54"/>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n imagen">
  <p:cSld name="SECTION_HEADER_1_1_1_1_1_1_1_2">
    <p:bg>
      <p:bgPr>
        <a:blipFill>
          <a:blip r:embed="rId2">
            <a:alphaModFix/>
          </a:blip>
          <a:stretch>
            <a:fillRect/>
          </a:stretch>
        </a:blipFill>
        <a:effectLst/>
      </p:bgPr>
    </p:bg>
    <p:spTree>
      <p:nvGrpSpPr>
        <p:cNvPr id="1" name="Shape 200"/>
        <p:cNvGrpSpPr/>
        <p:nvPr/>
      </p:nvGrpSpPr>
      <p:grpSpPr>
        <a:xfrm>
          <a:off x="0" y="0"/>
          <a:ext cx="0" cy="0"/>
          <a:chOff x="0" y="0"/>
          <a:chExt cx="0" cy="0"/>
        </a:xfrm>
      </p:grpSpPr>
      <p:sp>
        <p:nvSpPr>
          <p:cNvPr id="201" name="Google Shape;201;p55"/>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2" name="Google Shape;202;p5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03"/>
        <p:cNvGrpSpPr/>
        <p:nvPr/>
      </p:nvGrpSpPr>
      <p:grpSpPr>
        <a:xfrm>
          <a:off x="0" y="0"/>
          <a:ext cx="0" cy="0"/>
          <a:chOff x="0" y="0"/>
          <a:chExt cx="0" cy="0"/>
        </a:xfrm>
      </p:grpSpPr>
      <p:pic>
        <p:nvPicPr>
          <p:cNvPr id="204" name="Google Shape;204;p56"/>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on imagen 1">
  <p:cSld name="SECTION_HEADER_1_1_1_1_1_1_1_3">
    <p:bg>
      <p:bgPr>
        <a:blipFill>
          <a:blip r:embed="rId2">
            <a:alphaModFix/>
          </a:blip>
          <a:stretch>
            <a:fillRect/>
          </a:stretch>
        </a:blipFill>
        <a:effectLst/>
      </p:bgPr>
    </p:bg>
    <p:spTree>
      <p:nvGrpSpPr>
        <p:cNvPr id="1" name="Shape 205"/>
        <p:cNvGrpSpPr/>
        <p:nvPr/>
      </p:nvGrpSpPr>
      <p:grpSpPr>
        <a:xfrm>
          <a:off x="0" y="0"/>
          <a:ext cx="0" cy="0"/>
          <a:chOff x="0" y="0"/>
          <a:chExt cx="0" cy="0"/>
        </a:xfrm>
      </p:grpSpPr>
      <p:sp>
        <p:nvSpPr>
          <p:cNvPr id="206" name="Google Shape;206;p57"/>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 name="Google Shape;207;p5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on imagen 2">
  <p:cSld name="SECTION_HEADER_1_1_1_1_1_1_1_4">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5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5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seño personalizado 3">
  <p:cSld name="CUSTOM_2">
    <p:bg>
      <p:bgPr>
        <a:blipFill>
          <a:blip r:embed="rId2">
            <a:alphaModFix/>
          </a:blip>
          <a:stretch>
            <a:fillRect/>
          </a:stretch>
        </a:blipFill>
        <a:effectLst/>
      </p:bgPr>
    </p:bg>
    <p:spTree>
      <p:nvGrpSpPr>
        <p:cNvPr id="1" name="Shape 93"/>
        <p:cNvGrpSpPr/>
        <p:nvPr/>
      </p:nvGrpSpPr>
      <p:grpSpPr>
        <a:xfrm>
          <a:off x="0" y="0"/>
          <a:ext cx="0" cy="0"/>
          <a:chOff x="0" y="0"/>
          <a:chExt cx="0" cy="0"/>
        </a:xfrm>
      </p:grpSpPr>
      <p:sp>
        <p:nvSpPr>
          <p:cNvPr id="94" name="Google Shape;94;p22"/>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03-B">
  <p:cSld name="SECTION_HEADER_1_1_1_1_1_1_1_1_1_2">
    <p:bg>
      <p:bgPr>
        <a:blipFill>
          <a:blip r:embed="rId2">
            <a:alphaModFix/>
          </a:blip>
          <a:stretch>
            <a:fillRect/>
          </a:stretch>
        </a:blipFill>
        <a:effectLst/>
      </p:bgPr>
    </p:bg>
    <p:spTree>
      <p:nvGrpSpPr>
        <p:cNvPr id="1" name="Shape 211"/>
        <p:cNvGrpSpPr/>
        <p:nvPr/>
      </p:nvGrpSpPr>
      <p:grpSpPr>
        <a:xfrm>
          <a:off x="0" y="0"/>
          <a:ext cx="0" cy="0"/>
          <a:chOff x="0" y="0"/>
          <a:chExt cx="0" cy="0"/>
        </a:xfrm>
      </p:grpSpPr>
      <p:pic>
        <p:nvPicPr>
          <p:cNvPr id="212" name="Google Shape;212;p59"/>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3-B 1">
  <p:cSld name="SECTION_HEADER_1_1_1_1_1_1_1_1_1_3">
    <p:bg>
      <p:bgPr>
        <a:blipFill>
          <a:blip r:embed="rId2">
            <a:alphaModFix/>
          </a:blip>
          <a:stretch>
            <a:fillRect/>
          </a:stretch>
        </a:blipFill>
        <a:effectLst/>
      </p:bgPr>
    </p:bg>
    <p:spTree>
      <p:nvGrpSpPr>
        <p:cNvPr id="1" name="Shape 213"/>
        <p:cNvGrpSpPr/>
        <p:nvPr/>
      </p:nvGrpSpPr>
      <p:grpSpPr>
        <a:xfrm>
          <a:off x="0" y="0"/>
          <a:ext cx="0" cy="0"/>
          <a:chOff x="0" y="0"/>
          <a:chExt cx="0" cy="0"/>
        </a:xfrm>
      </p:grpSpPr>
      <p:pic>
        <p:nvPicPr>
          <p:cNvPr id="214" name="Google Shape;214;p60"/>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3-B 2">
  <p:cSld name="SECTION_HEADER_1_1_1_1_1_1_1_1_1_4">
    <p:bg>
      <p:bgPr>
        <a:blipFill>
          <a:blip r:embed="rId2">
            <a:alphaModFix/>
          </a:blip>
          <a:stretch>
            <a:fillRect/>
          </a:stretch>
        </a:blipFill>
        <a:effectLst/>
      </p:bgPr>
    </p:bg>
    <p:spTree>
      <p:nvGrpSpPr>
        <p:cNvPr id="1" name="Shape 215"/>
        <p:cNvGrpSpPr/>
        <p:nvPr/>
      </p:nvGrpSpPr>
      <p:grpSpPr>
        <a:xfrm>
          <a:off x="0" y="0"/>
          <a:ext cx="0" cy="0"/>
          <a:chOff x="0" y="0"/>
          <a:chExt cx="0" cy="0"/>
        </a:xfrm>
      </p:grpSpPr>
      <p:pic>
        <p:nvPicPr>
          <p:cNvPr id="216" name="Google Shape;216;p61"/>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on imagen 3">
  <p:cSld name="SECTION_HEADER_1_1_1_1_1_1_1_5">
    <p:bg>
      <p:bgPr>
        <a:blipFill>
          <a:blip r:embed="rId2">
            <a:alphaModFix/>
          </a:blip>
          <a:stretch>
            <a:fillRect/>
          </a:stretch>
        </a:blipFill>
        <a:effectLst/>
      </p:bgPr>
    </p:bg>
    <p:spTree>
      <p:nvGrpSpPr>
        <p:cNvPr id="1" name="Shape 217"/>
        <p:cNvGrpSpPr/>
        <p:nvPr/>
      </p:nvGrpSpPr>
      <p:grpSpPr>
        <a:xfrm>
          <a:off x="0" y="0"/>
          <a:ext cx="0" cy="0"/>
          <a:chOff x="0" y="0"/>
          <a:chExt cx="0" cy="0"/>
        </a:xfrm>
      </p:grpSpPr>
      <p:sp>
        <p:nvSpPr>
          <p:cNvPr id="218" name="Google Shape;218;p62"/>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62"/>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uadro">
  <p:cSld name="SECTION_HEADER_1_1_1_1_1_1">
    <p:bg>
      <p:bgPr>
        <a:blipFill>
          <a:blip r:embed="rId2">
            <a:alphaModFix/>
          </a:blip>
          <a:stretch>
            <a:fillRect/>
          </a:stretch>
        </a:blipFill>
        <a:effectLst/>
      </p:bgPr>
    </p:bg>
    <p:spTree>
      <p:nvGrpSpPr>
        <p:cNvPr id="1" name="Shape 220"/>
        <p:cNvGrpSpPr/>
        <p:nvPr/>
      </p:nvGrpSpPr>
      <p:grpSpPr>
        <a:xfrm>
          <a:off x="0" y="0"/>
          <a:ext cx="0" cy="0"/>
          <a:chOff x="0" y="0"/>
          <a:chExt cx="0" cy="0"/>
        </a:xfrm>
      </p:grpSpPr>
      <p:pic>
        <p:nvPicPr>
          <p:cNvPr id="221" name="Google Shape;221;p63"/>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B 3">
  <p:cSld name="SECTION_HEADER_1_1_1_1_1_1_1_1_1_5">
    <p:bg>
      <p:bgPr>
        <a:blipFill>
          <a:blip r:embed="rId2">
            <a:alphaModFix/>
          </a:blip>
          <a:stretch>
            <a:fillRect/>
          </a:stretch>
        </a:blipFill>
        <a:effectLst/>
      </p:bgPr>
    </p:bg>
    <p:spTree>
      <p:nvGrpSpPr>
        <p:cNvPr id="1" name="Shape 222"/>
        <p:cNvGrpSpPr/>
        <p:nvPr/>
      </p:nvGrpSpPr>
      <p:grpSpPr>
        <a:xfrm>
          <a:off x="0" y="0"/>
          <a:ext cx="0" cy="0"/>
          <a:chOff x="0" y="0"/>
          <a:chExt cx="0" cy="0"/>
        </a:xfrm>
      </p:grpSpPr>
      <p:pic>
        <p:nvPicPr>
          <p:cNvPr id="223" name="Google Shape;223;p64"/>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rátula 3">
  <p:cSld name="SECTION_HEADER_1_1_1_1_1_2">
    <p:bg>
      <p:bgPr>
        <a:blipFill>
          <a:blip r:embed="rId2">
            <a:alphaModFix/>
          </a:blip>
          <a:stretch>
            <a:fillRect/>
          </a:stretch>
        </a:blipFill>
        <a:effectLst/>
      </p:bgPr>
    </p:bg>
    <p:spTree>
      <p:nvGrpSpPr>
        <p:cNvPr id="1" name="Shape 224"/>
        <p:cNvGrpSpPr/>
        <p:nvPr/>
      </p:nvGrpSpPr>
      <p:grpSpPr>
        <a:xfrm>
          <a:off x="0" y="0"/>
          <a:ext cx="0" cy="0"/>
          <a:chOff x="0" y="0"/>
          <a:chExt cx="0" cy="0"/>
        </a:xfrm>
      </p:grpSpPr>
      <p:pic>
        <p:nvPicPr>
          <p:cNvPr id="225" name="Google Shape;225;p65"/>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26"/>
        <p:cNvGrpSpPr/>
        <p:nvPr/>
      </p:nvGrpSpPr>
      <p:grpSpPr>
        <a:xfrm>
          <a:off x="0" y="0"/>
          <a:ext cx="0" cy="0"/>
          <a:chOff x="0" y="0"/>
          <a:chExt cx="0" cy="0"/>
        </a:xfrm>
      </p:grpSpPr>
      <p:pic>
        <p:nvPicPr>
          <p:cNvPr id="227" name="Google Shape;227;p66"/>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03-B 5">
  <p:cSld name="SECTION_HEADER_1_1_1_1_1_1_1_1_1_7">
    <p:bg>
      <p:bgPr>
        <a:blipFill>
          <a:blip r:embed="rId2">
            <a:alphaModFix/>
          </a:blip>
          <a:stretch>
            <a:fillRect/>
          </a:stretch>
        </a:blipFill>
        <a:effectLst/>
      </p:bgPr>
    </p:bg>
    <p:spTree>
      <p:nvGrpSpPr>
        <p:cNvPr id="1" name="Shape 228"/>
        <p:cNvGrpSpPr/>
        <p:nvPr/>
      </p:nvGrpSpPr>
      <p:grpSpPr>
        <a:xfrm>
          <a:off x="0" y="0"/>
          <a:ext cx="0" cy="0"/>
          <a:chOff x="0" y="0"/>
          <a:chExt cx="0" cy="0"/>
        </a:xfrm>
      </p:grpSpPr>
      <p:pic>
        <p:nvPicPr>
          <p:cNvPr id="229" name="Google Shape;229;p67"/>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 imagen 4">
  <p:cSld name="SECTION_HEADER_1_1_1_1_1_1_1_6">
    <p:bg>
      <p:bgPr>
        <a:blipFill>
          <a:blip r:embed="rId2">
            <a:alphaModFix/>
          </a:blip>
          <a:stretch>
            <a:fillRect/>
          </a:stretch>
        </a:blipFill>
        <a:effectLst/>
      </p:bgPr>
    </p:bg>
    <p:spTree>
      <p:nvGrpSpPr>
        <p:cNvPr id="1" name="Shape 230"/>
        <p:cNvGrpSpPr/>
        <p:nvPr/>
      </p:nvGrpSpPr>
      <p:grpSpPr>
        <a:xfrm>
          <a:off x="0" y="0"/>
          <a:ext cx="0" cy="0"/>
          <a:chOff x="0" y="0"/>
          <a:chExt cx="0" cy="0"/>
        </a:xfrm>
      </p:grpSpPr>
      <p:sp>
        <p:nvSpPr>
          <p:cNvPr id="231" name="Google Shape;231;p68"/>
          <p:cNvSpPr/>
          <p:nvPr/>
        </p:nvSpPr>
        <p:spPr>
          <a:xfrm>
            <a:off x="6592475" y="0"/>
            <a:ext cx="2551500" cy="51435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2" name="Google Shape;232;p68"/>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seño personalizado 4">
  <p:cSld name="CUSTOM_3">
    <p:bg>
      <p:bgPr>
        <a:gradFill>
          <a:gsLst>
            <a:gs pos="0">
              <a:srgbClr val="E0FF00"/>
            </a:gs>
            <a:gs pos="100000">
              <a:srgbClr val="3CEFAB"/>
            </a:gs>
          </a:gsLst>
          <a:lin ang="10801400" scaled="0"/>
        </a:gradFill>
        <a:effectLst/>
      </p:bgPr>
    </p:bg>
    <p:spTree>
      <p:nvGrpSpPr>
        <p:cNvPr id="1" name="Shape 95"/>
        <p:cNvGrpSpPr/>
        <p:nvPr/>
      </p:nvGrpSpPr>
      <p:grpSpPr>
        <a:xfrm>
          <a:off x="0" y="0"/>
          <a:ext cx="0" cy="0"/>
          <a:chOff x="0" y="0"/>
          <a:chExt cx="0" cy="0"/>
        </a:xfrm>
      </p:grpSpPr>
      <p:sp>
        <p:nvSpPr>
          <p:cNvPr id="96" name="Google Shape;96;p23"/>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33"/>
        <p:cNvGrpSpPr/>
        <p:nvPr/>
      </p:nvGrpSpPr>
      <p:grpSpPr>
        <a:xfrm>
          <a:off x="0" y="0"/>
          <a:ext cx="0" cy="0"/>
          <a:chOff x="0" y="0"/>
          <a:chExt cx="0" cy="0"/>
        </a:xfrm>
      </p:grpSpPr>
      <p:pic>
        <p:nvPicPr>
          <p:cNvPr id="234" name="Google Shape;234;p69"/>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2-B">
  <p:cSld name="SECTION_HEADER_1">
    <p:bg>
      <p:bgPr>
        <a:blipFill>
          <a:blip r:embed="rId2">
            <a:alphaModFix/>
          </a:blip>
          <a:stretch>
            <a:fillRect/>
          </a:stretch>
        </a:blipFill>
        <a:effectLst/>
      </p:bgPr>
    </p:bg>
    <p:spTree>
      <p:nvGrpSpPr>
        <p:cNvPr id="1" name="Shape 243"/>
        <p:cNvGrpSpPr/>
        <p:nvPr/>
      </p:nvGrpSpPr>
      <p:grpSpPr>
        <a:xfrm>
          <a:off x="0" y="0"/>
          <a:ext cx="0" cy="0"/>
          <a:chOff x="0" y="0"/>
          <a:chExt cx="0" cy="0"/>
        </a:xfrm>
      </p:grpSpPr>
      <p:pic>
        <p:nvPicPr>
          <p:cNvPr id="244" name="Google Shape;244;p72"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rátula 1">
  <p:cSld name="SECTION_HEADER_1_1_1">
    <p:bg>
      <p:bgPr>
        <a:blipFill>
          <a:blip r:embed="rId2">
            <a:alphaModFix/>
          </a:blip>
          <a:stretch>
            <a:fillRect/>
          </a:stretch>
        </a:blipFill>
        <a:effectLst/>
      </p:bgPr>
    </p:bg>
    <p:spTree>
      <p:nvGrpSpPr>
        <p:cNvPr id="1" name="Shape 247"/>
        <p:cNvGrpSpPr/>
        <p:nvPr/>
      </p:nvGrpSpPr>
      <p:grpSpPr>
        <a:xfrm>
          <a:off x="0" y="0"/>
          <a:ext cx="0" cy="0"/>
          <a:chOff x="0" y="0"/>
          <a:chExt cx="0" cy="0"/>
        </a:xfrm>
      </p:grpSpPr>
      <p:pic>
        <p:nvPicPr>
          <p:cNvPr id="248" name="Google Shape;248;p7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rátula 2">
  <p:cSld name="SECTION_HEADER_1_1_1_1">
    <p:bg>
      <p:bgPr>
        <a:blipFill>
          <a:blip r:embed="rId2">
            <a:alphaModFix/>
          </a:blip>
          <a:stretch>
            <a:fillRect/>
          </a:stretch>
        </a:blipFill>
        <a:effectLst/>
      </p:bgPr>
    </p:bg>
    <p:spTree>
      <p:nvGrpSpPr>
        <p:cNvPr id="1" name="Shape 249"/>
        <p:cNvGrpSpPr/>
        <p:nvPr/>
      </p:nvGrpSpPr>
      <p:grpSpPr>
        <a:xfrm>
          <a:off x="0" y="0"/>
          <a:ext cx="0" cy="0"/>
          <a:chOff x="0" y="0"/>
          <a:chExt cx="0" cy="0"/>
        </a:xfrm>
      </p:grpSpPr>
      <p:pic>
        <p:nvPicPr>
          <p:cNvPr id="250" name="Google Shape;250;p7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rátula 3">
  <p:cSld name="SECTION_HEADER_1_1_1_1_1">
    <p:bg>
      <p:bgPr>
        <a:blipFill>
          <a:blip r:embed="rId2">
            <a:alphaModFix/>
          </a:blip>
          <a:stretch>
            <a:fillRect/>
          </a:stretch>
        </a:blipFill>
        <a:effectLst/>
      </p:bgPr>
    </p:bg>
    <p:spTree>
      <p:nvGrpSpPr>
        <p:cNvPr id="1" name="Shape 251"/>
        <p:cNvGrpSpPr/>
        <p:nvPr/>
      </p:nvGrpSpPr>
      <p:grpSpPr>
        <a:xfrm>
          <a:off x="0" y="0"/>
          <a:ext cx="0" cy="0"/>
          <a:chOff x="0" y="0"/>
          <a:chExt cx="0" cy="0"/>
        </a:xfrm>
      </p:grpSpPr>
      <p:pic>
        <p:nvPicPr>
          <p:cNvPr id="252" name="Google Shape;252;p7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258"/>
        <p:cNvGrpSpPr/>
        <p:nvPr/>
      </p:nvGrpSpPr>
      <p:grpSpPr>
        <a:xfrm>
          <a:off x="0" y="0"/>
          <a:ext cx="0" cy="0"/>
          <a:chOff x="0" y="0"/>
          <a:chExt cx="0" cy="0"/>
        </a:xfrm>
      </p:grpSpPr>
      <p:pic>
        <p:nvPicPr>
          <p:cNvPr id="259" name="Google Shape;259;p7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3-B">
  <p:cSld name="SECTION_HEADER_1_1_1_1_1_1_1_1_1">
    <p:bg>
      <p:bgPr>
        <a:blipFill>
          <a:blip r:embed="rId2">
            <a:alphaModFix/>
          </a:blip>
          <a:stretch>
            <a:fillRect/>
          </a:stretch>
        </a:blipFill>
        <a:effectLst/>
      </p:bgPr>
    </p:bg>
    <p:spTree>
      <p:nvGrpSpPr>
        <p:cNvPr id="1" name="Shape 260"/>
        <p:cNvGrpSpPr/>
        <p:nvPr/>
      </p:nvGrpSpPr>
      <p:grpSpPr>
        <a:xfrm>
          <a:off x="0" y="0"/>
          <a:ext cx="0" cy="0"/>
          <a:chOff x="0" y="0"/>
          <a:chExt cx="0" cy="0"/>
        </a:xfrm>
      </p:grpSpPr>
      <p:pic>
        <p:nvPicPr>
          <p:cNvPr id="261" name="Google Shape;261;p8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2-A">
  <p:cSld name="SECTION_HEADER_1_1_1_1_1_1_1_1_1_1">
    <p:bg>
      <p:bgPr>
        <a:blipFill>
          <a:blip r:embed="rId2">
            <a:alphaModFix/>
          </a:blip>
          <a:stretch>
            <a:fillRect/>
          </a:stretch>
        </a:blipFill>
        <a:effectLst/>
      </p:bgPr>
    </p:bg>
    <p:spTree>
      <p:nvGrpSpPr>
        <p:cNvPr id="1" name="Shape 262"/>
        <p:cNvGrpSpPr/>
        <p:nvPr/>
      </p:nvGrpSpPr>
      <p:grpSpPr>
        <a:xfrm>
          <a:off x="0" y="0"/>
          <a:ext cx="0" cy="0"/>
          <a:chOff x="0" y="0"/>
          <a:chExt cx="0" cy="0"/>
        </a:xfrm>
      </p:grpSpPr>
      <p:pic>
        <p:nvPicPr>
          <p:cNvPr id="263" name="Google Shape;263;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Diseño personalizado 2">
  <p:cSld name="CUSTOM_37">
    <p:spTree>
      <p:nvGrpSpPr>
        <p:cNvPr id="1" name="Shape 264"/>
        <p:cNvGrpSpPr/>
        <p:nvPr/>
      </p:nvGrpSpPr>
      <p:grpSpPr>
        <a:xfrm>
          <a:off x="0" y="0"/>
          <a:ext cx="0" cy="0"/>
          <a:chOff x="0" y="0"/>
          <a:chExt cx="0" cy="0"/>
        </a:xfrm>
      </p:grpSpPr>
      <p:pic>
        <p:nvPicPr>
          <p:cNvPr id="265" name="Google Shape;265;p82"/>
          <p:cNvPicPr preferRelativeResize="0"/>
          <p:nvPr/>
        </p:nvPicPr>
        <p:blipFill>
          <a:blip r:embed="rId2">
            <a:alphaModFix/>
          </a:blip>
          <a:stretch>
            <a:fillRect/>
          </a:stretch>
        </p:blipFill>
        <p:spPr>
          <a:xfrm>
            <a:off x="7800200" y="4740050"/>
            <a:ext cx="1057500" cy="24615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3-B 1">
  <p:cSld name="SECTION_HEADER_1_1_1_1_1_1_1_1_1_7">
    <p:bg>
      <p:bgPr>
        <a:blipFill>
          <a:blip r:embed="rId2">
            <a:alphaModFix/>
          </a:blip>
          <a:stretch>
            <a:fillRect/>
          </a:stretch>
        </a:blipFill>
        <a:effectLst/>
      </p:bgPr>
    </p:bg>
    <p:spTree>
      <p:nvGrpSpPr>
        <p:cNvPr id="1" name="Shape 266"/>
        <p:cNvGrpSpPr/>
        <p:nvPr/>
      </p:nvGrpSpPr>
      <p:grpSpPr>
        <a:xfrm>
          <a:off x="0" y="0"/>
          <a:ext cx="0" cy="0"/>
          <a:chOff x="0" y="0"/>
          <a:chExt cx="0" cy="0"/>
        </a:xfrm>
      </p:grpSpPr>
      <p:pic>
        <p:nvPicPr>
          <p:cNvPr id="267" name="Google Shape;267;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seño personalizado 5">
  <p:cSld name="CUSTOM_4">
    <p:bg>
      <p:bgPr>
        <a:blipFill>
          <a:blip r:embed="rId2">
            <a:alphaModFix/>
          </a:blip>
          <a:stretch>
            <a:fillRect/>
          </a:stretch>
        </a:blipFill>
        <a:effectLst/>
      </p:bgPr>
    </p:bg>
    <p:spTree>
      <p:nvGrpSpPr>
        <p:cNvPr id="1" name="Shape 97"/>
        <p:cNvGrpSpPr/>
        <p:nvPr/>
      </p:nvGrpSpPr>
      <p:grpSpPr>
        <a:xfrm>
          <a:off x="0" y="0"/>
          <a:ext cx="0" cy="0"/>
          <a:chOff x="0" y="0"/>
          <a:chExt cx="0" cy="0"/>
        </a:xfrm>
      </p:grpSpPr>
      <p:sp>
        <p:nvSpPr>
          <p:cNvPr id="98" name="Google Shape;98;p24"/>
          <p:cNvSpPr txBox="1">
            <a:spLocks noGrp="1"/>
          </p:cNvSpPr>
          <p:nvPr>
            <p:ph type="title"/>
          </p:nvPr>
        </p:nvSpPr>
        <p:spPr>
          <a:xfrm>
            <a:off x="761250" y="1528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E0FF00"/>
              </a:buClr>
              <a:buSzPts val="4000"/>
              <a:buFont typeface="Anton"/>
              <a:buNone/>
              <a:defRPr sz="4000">
                <a:solidFill>
                  <a:srgbClr val="E0FF00"/>
                </a:solidFill>
                <a:latin typeface="Anton"/>
                <a:ea typeface="Anton"/>
                <a:cs typeface="Anton"/>
                <a:sym typeface="Anton"/>
              </a:defRPr>
            </a:lvl1pPr>
            <a:lvl2pPr lvl="1" rtl="0">
              <a:spcBef>
                <a:spcPts val="0"/>
              </a:spcBef>
              <a:spcAft>
                <a:spcPts val="0"/>
              </a:spcAft>
              <a:buClr>
                <a:srgbClr val="E0FF00"/>
              </a:buClr>
              <a:buSzPts val="1400"/>
              <a:buNone/>
              <a:defRPr>
                <a:solidFill>
                  <a:srgbClr val="E0FF00"/>
                </a:solidFill>
              </a:defRPr>
            </a:lvl2pPr>
            <a:lvl3pPr lvl="2" rtl="0">
              <a:spcBef>
                <a:spcPts val="0"/>
              </a:spcBef>
              <a:spcAft>
                <a:spcPts val="0"/>
              </a:spcAft>
              <a:buClr>
                <a:srgbClr val="E0FF00"/>
              </a:buClr>
              <a:buSzPts val="1400"/>
              <a:buNone/>
              <a:defRPr>
                <a:solidFill>
                  <a:srgbClr val="E0FF00"/>
                </a:solidFill>
              </a:defRPr>
            </a:lvl3pPr>
            <a:lvl4pPr lvl="3" rtl="0">
              <a:spcBef>
                <a:spcPts val="0"/>
              </a:spcBef>
              <a:spcAft>
                <a:spcPts val="0"/>
              </a:spcAft>
              <a:buClr>
                <a:srgbClr val="E0FF00"/>
              </a:buClr>
              <a:buSzPts val="1400"/>
              <a:buNone/>
              <a:defRPr>
                <a:solidFill>
                  <a:srgbClr val="E0FF00"/>
                </a:solidFill>
              </a:defRPr>
            </a:lvl4pPr>
            <a:lvl5pPr lvl="4" rtl="0">
              <a:spcBef>
                <a:spcPts val="0"/>
              </a:spcBef>
              <a:spcAft>
                <a:spcPts val="0"/>
              </a:spcAft>
              <a:buClr>
                <a:srgbClr val="E0FF00"/>
              </a:buClr>
              <a:buSzPts val="1400"/>
              <a:buNone/>
              <a:defRPr>
                <a:solidFill>
                  <a:srgbClr val="E0FF00"/>
                </a:solidFill>
              </a:defRPr>
            </a:lvl5pPr>
            <a:lvl6pPr lvl="5" rtl="0">
              <a:spcBef>
                <a:spcPts val="0"/>
              </a:spcBef>
              <a:spcAft>
                <a:spcPts val="0"/>
              </a:spcAft>
              <a:buClr>
                <a:srgbClr val="E0FF00"/>
              </a:buClr>
              <a:buSzPts val="1400"/>
              <a:buNone/>
              <a:defRPr>
                <a:solidFill>
                  <a:srgbClr val="E0FF00"/>
                </a:solidFill>
              </a:defRPr>
            </a:lvl6pPr>
            <a:lvl7pPr lvl="6" rtl="0">
              <a:spcBef>
                <a:spcPts val="0"/>
              </a:spcBef>
              <a:spcAft>
                <a:spcPts val="0"/>
              </a:spcAft>
              <a:buClr>
                <a:srgbClr val="E0FF00"/>
              </a:buClr>
              <a:buSzPts val="1400"/>
              <a:buNone/>
              <a:defRPr>
                <a:solidFill>
                  <a:srgbClr val="E0FF00"/>
                </a:solidFill>
              </a:defRPr>
            </a:lvl7pPr>
            <a:lvl8pPr lvl="7" rtl="0">
              <a:spcBef>
                <a:spcPts val="0"/>
              </a:spcBef>
              <a:spcAft>
                <a:spcPts val="0"/>
              </a:spcAft>
              <a:buClr>
                <a:srgbClr val="E0FF00"/>
              </a:buClr>
              <a:buSzPts val="1400"/>
              <a:buNone/>
              <a:defRPr>
                <a:solidFill>
                  <a:srgbClr val="E0FF00"/>
                </a:solidFill>
              </a:defRPr>
            </a:lvl8pPr>
            <a:lvl9pPr lvl="8" rtl="0">
              <a:spcBef>
                <a:spcPts val="0"/>
              </a:spcBef>
              <a:spcAft>
                <a:spcPts val="0"/>
              </a:spcAft>
              <a:buClr>
                <a:srgbClr val="E0FF00"/>
              </a:buClr>
              <a:buSzPts val="1400"/>
              <a:buNone/>
              <a:defRPr>
                <a:solidFill>
                  <a:srgbClr val="E0FF00"/>
                </a:solidFil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Diseño personalizado 2 1">
  <p:cSld name="Diseño personalizado 2">
    <p:spTree>
      <p:nvGrpSpPr>
        <p:cNvPr id="1" name="Shape 272"/>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03-B 4">
  <p:cSld name="SECTION_HEADER_1_1_1_1_1_1_1_1_1_6">
    <p:bg>
      <p:bgPr>
        <a:blipFill>
          <a:blip r:embed="rId2">
            <a:alphaModFix/>
          </a:blip>
          <a:stretch>
            <a:fillRect/>
          </a:stretch>
        </a:blipFill>
        <a:effectLst/>
      </p:bgPr>
    </p:bg>
    <p:spTree>
      <p:nvGrpSpPr>
        <p:cNvPr id="1" name="Shape 273"/>
        <p:cNvGrpSpPr/>
        <p:nvPr/>
      </p:nvGrpSpPr>
      <p:grpSpPr>
        <a:xfrm>
          <a:off x="0" y="0"/>
          <a:ext cx="0" cy="0"/>
          <a:chOff x="0" y="0"/>
          <a:chExt cx="0" cy="0"/>
        </a:xfrm>
      </p:grpSpPr>
      <p:pic>
        <p:nvPicPr>
          <p:cNvPr id="274" name="Google Shape;274;p8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seño personalizado 6">
  <p:cSld name="CUSTOM_5">
    <p:bg>
      <p:bgPr>
        <a:gradFill>
          <a:gsLst>
            <a:gs pos="0">
              <a:srgbClr val="EF89D2"/>
            </a:gs>
            <a:gs pos="100000">
              <a:srgbClr val="E0FF00"/>
            </a:gs>
          </a:gsLst>
          <a:lin ang="10801400" scaled="0"/>
        </a:gradFill>
        <a:effectLst/>
      </p:bgPr>
    </p:bg>
    <p:spTree>
      <p:nvGrpSpPr>
        <p:cNvPr id="1" name="Shape 99"/>
        <p:cNvGrpSpPr/>
        <p:nvPr/>
      </p:nvGrpSpPr>
      <p:grpSpPr>
        <a:xfrm>
          <a:off x="0" y="0"/>
          <a:ext cx="0" cy="0"/>
          <a:chOff x="0" y="0"/>
          <a:chExt cx="0" cy="0"/>
        </a:xfrm>
      </p:grpSpPr>
      <p:sp>
        <p:nvSpPr>
          <p:cNvPr id="100" name="Google Shape;100;p25"/>
          <p:cNvSpPr txBox="1">
            <a:spLocks noGrp="1"/>
          </p:cNvSpPr>
          <p:nvPr>
            <p:ph type="title"/>
          </p:nvPr>
        </p:nvSpPr>
        <p:spPr>
          <a:xfrm>
            <a:off x="761250" y="1909050"/>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seño personalizado 8">
  <p:cSld name="CUSTOM_7">
    <p:spTree>
      <p:nvGrpSpPr>
        <p:cNvPr id="1" name="Shape 101"/>
        <p:cNvGrpSpPr/>
        <p:nvPr/>
      </p:nvGrpSpPr>
      <p:grpSpPr>
        <a:xfrm>
          <a:off x="0" y="0"/>
          <a:ext cx="0" cy="0"/>
          <a:chOff x="0" y="0"/>
          <a:chExt cx="0" cy="0"/>
        </a:xfrm>
      </p:grpSpPr>
      <p:pic>
        <p:nvPicPr>
          <p:cNvPr id="102" name="Google Shape;102;p26"/>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3" name="Google Shape;103;p26"/>
          <p:cNvSpPr txBox="1">
            <a:spLocks noGrp="1"/>
          </p:cNvSpPr>
          <p:nvPr>
            <p:ph type="title"/>
          </p:nvPr>
        </p:nvSpPr>
        <p:spPr>
          <a:xfrm>
            <a:off x="761250" y="3709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4" name="Google Shape;104;p26"/>
          <p:cNvSpPr txBox="1">
            <a:spLocks noGrp="1"/>
          </p:cNvSpPr>
          <p:nvPr>
            <p:ph type="body" idx="1"/>
          </p:nvPr>
        </p:nvSpPr>
        <p:spPr>
          <a:xfrm>
            <a:off x="857250" y="17817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seño personalizado 7">
  <p:cSld name="CUSTOM_8">
    <p:bg>
      <p:bgPr>
        <a:solidFill>
          <a:srgbClr val="3CEFAB"/>
        </a:solidFill>
        <a:effectLst/>
      </p:bgPr>
    </p:bg>
    <p:spTree>
      <p:nvGrpSpPr>
        <p:cNvPr id="1" name="Shape 105"/>
        <p:cNvGrpSpPr/>
        <p:nvPr/>
      </p:nvGrpSpPr>
      <p:grpSpPr>
        <a:xfrm>
          <a:off x="0" y="0"/>
          <a:ext cx="0" cy="0"/>
          <a:chOff x="0" y="0"/>
          <a:chExt cx="0" cy="0"/>
        </a:xfrm>
      </p:grpSpPr>
      <p:pic>
        <p:nvPicPr>
          <p:cNvPr id="106" name="Google Shape;106;p27"/>
          <p:cNvPicPr preferRelativeResize="0"/>
          <p:nvPr/>
        </p:nvPicPr>
        <p:blipFill>
          <a:blip r:embed="rId2">
            <a:alphaModFix/>
          </a:blip>
          <a:stretch>
            <a:fillRect/>
          </a:stretch>
        </p:blipFill>
        <p:spPr>
          <a:xfrm>
            <a:off x="7567925" y="4659625"/>
            <a:ext cx="1186526" cy="330675"/>
          </a:xfrm>
          <a:prstGeom prst="rect">
            <a:avLst/>
          </a:prstGeom>
          <a:noFill/>
          <a:ln>
            <a:noFill/>
          </a:ln>
        </p:spPr>
      </p:pic>
      <p:sp>
        <p:nvSpPr>
          <p:cNvPr id="107" name="Google Shape;107;p27"/>
          <p:cNvSpPr txBox="1">
            <a:spLocks noGrp="1"/>
          </p:cNvSpPr>
          <p:nvPr>
            <p:ph type="title"/>
          </p:nvPr>
        </p:nvSpPr>
        <p:spPr>
          <a:xfrm>
            <a:off x="761250" y="1361525"/>
            <a:ext cx="7621500" cy="1325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4000"/>
              <a:buFont typeface="Anton"/>
              <a:buNone/>
              <a:defRPr sz="4000">
                <a:latin typeface="Anton"/>
                <a:ea typeface="Anton"/>
                <a:cs typeface="Anton"/>
                <a:sym typeface="Anton"/>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8" name="Google Shape;108;p27"/>
          <p:cNvSpPr txBox="1">
            <a:spLocks noGrp="1"/>
          </p:cNvSpPr>
          <p:nvPr>
            <p:ph type="body" idx="1"/>
          </p:nvPr>
        </p:nvSpPr>
        <p:spPr>
          <a:xfrm>
            <a:off x="857250" y="2696125"/>
            <a:ext cx="7881000" cy="1577700"/>
          </a:xfrm>
          <a:prstGeom prst="rect">
            <a:avLst/>
          </a:prstGeom>
          <a:noFill/>
          <a:ln>
            <a:noFill/>
          </a:ln>
        </p:spPr>
        <p:txBody>
          <a:bodyPr spcFirstLastPara="1" wrap="square" lIns="91425" tIns="91425" rIns="91425" bIns="91425" anchor="t" anchorCtr="0">
            <a:noAutofit/>
          </a:bodyPr>
          <a:lstStyle>
            <a:lvl1pPr marL="457200" lvl="0" indent="-317500" rtl="0">
              <a:spcBef>
                <a:spcPts val="0"/>
              </a:spcBef>
              <a:spcAft>
                <a:spcPts val="0"/>
              </a:spcAft>
              <a:buSzPts val="1400"/>
              <a:buFont typeface="Helvetica Neue Light"/>
              <a:buChar char="●"/>
              <a:defRPr>
                <a:latin typeface="Helvetica Neue Light"/>
                <a:ea typeface="Helvetica Neue Light"/>
                <a:cs typeface="Helvetica Neue Light"/>
                <a:sym typeface="Helvetica Neue Light"/>
              </a:defRPr>
            </a:lvl1pPr>
            <a:lvl2pPr marL="914400" lvl="1"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2pPr>
            <a:lvl3pPr marL="1371600" lvl="2"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3pPr>
            <a:lvl4pPr marL="1828800" lvl="3"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4pPr>
            <a:lvl5pPr marL="2286000" lvl="4"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5pPr>
            <a:lvl6pPr marL="2743200" lvl="5"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6pPr>
            <a:lvl7pPr marL="3200400" lvl="6"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7pPr>
            <a:lvl8pPr marL="3657600" lvl="7" indent="-317500" rtl="0">
              <a:spcBef>
                <a:spcPts val="1000"/>
              </a:spcBef>
              <a:spcAft>
                <a:spcPts val="0"/>
              </a:spcAft>
              <a:buSzPts val="1400"/>
              <a:buFont typeface="Helvetica Neue Light"/>
              <a:buChar char="○"/>
              <a:defRPr>
                <a:latin typeface="Helvetica Neue Light"/>
                <a:ea typeface="Helvetica Neue Light"/>
                <a:cs typeface="Helvetica Neue Light"/>
                <a:sym typeface="Helvetica Neue Light"/>
              </a:defRPr>
            </a:lvl8pPr>
            <a:lvl9pPr marL="4114800" lvl="8" indent="-317500" rtl="0">
              <a:spcBef>
                <a:spcPts val="1000"/>
              </a:spcBef>
              <a:spcAft>
                <a:spcPts val="1000"/>
              </a:spcAft>
              <a:buSzPts val="1400"/>
              <a:buFont typeface="Helvetica Neue Light"/>
              <a:buChar char="■"/>
              <a:defRPr>
                <a:latin typeface="Helvetica Neue Light"/>
                <a:ea typeface="Helvetica Neue Light"/>
                <a:cs typeface="Helvetica Neue Light"/>
                <a:sym typeface="Helvetica Neue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35"/>
        <p:cNvGrpSpPr/>
        <p:nvPr/>
      </p:nvGrpSpPr>
      <p:grpSpPr>
        <a:xfrm>
          <a:off x="0" y="0"/>
          <a:ext cx="0" cy="0"/>
          <a:chOff x="0" y="0"/>
          <a:chExt cx="0" cy="0"/>
        </a:xfrm>
      </p:grpSpPr>
      <p:sp>
        <p:nvSpPr>
          <p:cNvPr id="236" name="Google Shape;236;p7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37" name="Google Shape;237;p7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238" name="Google Shape;238;p7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s-419"/>
              <a:t>‹Nº›</a:t>
            </a:fld>
            <a:endParaRPr/>
          </a:p>
        </p:txBody>
      </p:sp>
    </p:spTree>
  </p:cSld>
  <p:clrMap bg1="lt1" tx1="dk1" bg2="dk2" tx2="lt2" accent1="accent1" accent2="accent2" accent3="accent3" accent4="accent4" accent5="accent5" accent6="accent6" hlink="hlink" folHlink="folHlink"/>
  <p:sldLayoutIdLst>
    <p:sldLayoutId id="2147483716" r:id="rId1"/>
    <p:sldLayoutId id="2147483718" r:id="rId2"/>
    <p:sldLayoutId id="2147483719" r:id="rId3"/>
    <p:sldLayoutId id="2147483720" r:id="rId4"/>
    <p:sldLayoutId id="2147483723" r:id="rId5"/>
    <p:sldLayoutId id="2147483724" r:id="rId6"/>
    <p:sldLayoutId id="2147483725" r:id="rId7"/>
    <p:sldLayoutId id="2147483726" r:id="rId8"/>
    <p:sldLayoutId id="2147483727" r:id="rId9"/>
    <p:sldLayoutId id="2147483729" r:id="rId10"/>
    <p:sldLayoutId id="214748373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5.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5.xml"/><Relationship Id="rId5" Type="http://schemas.openxmlformats.org/officeDocument/2006/relationships/image" Target="../media/image23.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5.xml"/><Relationship Id="rId5" Type="http://schemas.openxmlformats.org/officeDocument/2006/relationships/image" Target="../media/image24.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5.xml"/><Relationship Id="rId5" Type="http://schemas.openxmlformats.org/officeDocument/2006/relationships/image" Target="../media/image25.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5.xml"/><Relationship Id="rId5" Type="http://schemas.openxmlformats.org/officeDocument/2006/relationships/image" Target="../media/image26.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5.xml"/><Relationship Id="rId5" Type="http://schemas.openxmlformats.org/officeDocument/2006/relationships/image" Target="../media/image27.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87"/>
          <p:cNvSpPr txBox="1"/>
          <p:nvPr/>
        </p:nvSpPr>
        <p:spPr>
          <a:xfrm>
            <a:off x="1251350" y="2097619"/>
            <a:ext cx="6641300" cy="1292631"/>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s-419" sz="4000" b="1" dirty="0">
                <a:solidFill>
                  <a:srgbClr val="EAFF6A"/>
                </a:solidFill>
                <a:latin typeface="DM Sans"/>
                <a:ea typeface="DM Sans"/>
                <a:cs typeface="DM Sans"/>
                <a:sym typeface="DM Sans"/>
              </a:rPr>
              <a:t>Análisis de Cancelación de Reservas Hoteleras</a:t>
            </a:r>
            <a:endParaRPr sz="4000" b="1" dirty="0">
              <a:solidFill>
                <a:srgbClr val="EAFF6A"/>
              </a:solidFill>
              <a:latin typeface="DM Sans"/>
              <a:ea typeface="DM Sans"/>
              <a:cs typeface="DM Sans"/>
              <a:sym typeface="DM Sans"/>
            </a:endParaRPr>
          </a:p>
        </p:txBody>
      </p:sp>
      <p:sp>
        <p:nvSpPr>
          <p:cNvPr id="280" name="Google Shape;280;p87"/>
          <p:cNvSpPr txBox="1"/>
          <p:nvPr/>
        </p:nvSpPr>
        <p:spPr>
          <a:xfrm>
            <a:off x="1404150" y="1468838"/>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dirty="0">
                <a:solidFill>
                  <a:schemeClr val="lt1"/>
                </a:solidFill>
                <a:latin typeface="DM Sans"/>
                <a:ea typeface="DM Sans"/>
                <a:cs typeface="DM Sans"/>
                <a:sym typeface="DM Sans"/>
              </a:rPr>
              <a:t>Entrega Final</a:t>
            </a:r>
            <a:endParaRPr sz="1600" dirty="0">
              <a:solidFill>
                <a:schemeClr val="lt1"/>
              </a:solidFill>
              <a:latin typeface="DM Sans"/>
              <a:ea typeface="DM Sans"/>
              <a:cs typeface="DM Sans"/>
              <a:sym typeface="DM Sans"/>
            </a:endParaRPr>
          </a:p>
        </p:txBody>
      </p:sp>
      <p:sp>
        <p:nvSpPr>
          <p:cNvPr id="2" name="Google Shape;280;p87">
            <a:extLst>
              <a:ext uri="{FF2B5EF4-FFF2-40B4-BE49-F238E27FC236}">
                <a16:creationId xmlns:a16="http://schemas.microsoft.com/office/drawing/2014/main" id="{21D4F4C0-3743-DB26-1791-1C0E9DB763EA}"/>
              </a:ext>
            </a:extLst>
          </p:cNvPr>
          <p:cNvSpPr txBox="1"/>
          <p:nvPr/>
        </p:nvSpPr>
        <p:spPr>
          <a:xfrm>
            <a:off x="1461300" y="3557331"/>
            <a:ext cx="6221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419" sz="1800" dirty="0">
                <a:solidFill>
                  <a:schemeClr val="lt1"/>
                </a:solidFill>
                <a:latin typeface="DM Sans"/>
                <a:ea typeface="DM Sans"/>
                <a:cs typeface="DM Sans"/>
                <a:sym typeface="DM Sans"/>
              </a:rPr>
              <a:t>Marcelo Cavalleri</a:t>
            </a:r>
            <a:endParaRPr sz="1600" dirty="0">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4D2AE658-4DA1-A6CF-246B-7ACE576AA761}"/>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1A7D53A5-CA3A-FB58-DE0A-4CBFF71A842A}"/>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665DA63D-A18F-B660-ABDB-35A3B1524156}"/>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D1A8DA33-8882-E07E-5907-69044EEAB21F}"/>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BDB40539-72D3-C805-0DB7-C46E05FC7846}"/>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1CA49E9F-5ECA-FC8B-A22A-697DEDD74DF4}"/>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5" name="Google Shape;985;p144">
            <a:extLst>
              <a:ext uri="{FF2B5EF4-FFF2-40B4-BE49-F238E27FC236}">
                <a16:creationId xmlns:a16="http://schemas.microsoft.com/office/drawing/2014/main" id="{6F55F453-0B6B-60D2-2152-081C8C62C7F2}"/>
              </a:ext>
            </a:extLst>
          </p:cNvPr>
          <p:cNvSpPr txBox="1"/>
          <p:nvPr/>
        </p:nvSpPr>
        <p:spPr>
          <a:xfrm>
            <a:off x="457349" y="1749900"/>
            <a:ext cx="8504813" cy="3139291"/>
          </a:xfrm>
          <a:prstGeom prst="rect">
            <a:avLst/>
          </a:prstGeom>
          <a:noFill/>
          <a:ln>
            <a:noFill/>
          </a:ln>
        </p:spPr>
        <p:txBody>
          <a:bodyPr spcFirstLastPara="1" wrap="square" lIns="91425" tIns="91425" rIns="91425" bIns="91425" anchor="t" anchorCtr="0">
            <a:spAutoFit/>
          </a:bodyPr>
          <a:lstStyle/>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El año destacado fue el 2016, marcado por una abundancia de reservas en comparación con otros años.</a:t>
            </a:r>
          </a:p>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Las habitaciones de tipo A son las favoritas, seguidas de cerca por las del tipo D.</a:t>
            </a:r>
          </a:p>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Tendencia central marcada alrededor de tres noches, lo que sugiere un patrón establecido en las estancias de los huéspedes.</a:t>
            </a:r>
          </a:p>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Los huéspedes parecen comprometerse más con sus reservas en agosto, resultando en una menor tasa de cancelación. En enero se observa un panorama diferente. Este mes se destaca por registrar la mayor cantidad de cancelaciones de reservas.</a:t>
            </a:r>
          </a:p>
          <a:p>
            <a:pPr marL="342900" lvl="0" indent="-342900" algn="just" rtl="0">
              <a:lnSpc>
                <a:spcPct val="100000"/>
              </a:lnSpc>
              <a:spcBef>
                <a:spcPts val="0"/>
              </a:spcBef>
              <a:spcAft>
                <a:spcPts val="0"/>
              </a:spcAft>
              <a:buAutoNum type="arabicParenR"/>
            </a:pPr>
            <a:r>
              <a:rPr lang="es-ES" sz="1600" dirty="0">
                <a:latin typeface="DM Sans"/>
                <a:ea typeface="DM Sans"/>
                <a:cs typeface="DM Sans"/>
                <a:sym typeface="DM Sans"/>
              </a:rPr>
              <a:t>Cada hotel tenía su propia dinámica en términos de reservas. Sin embargo, surgió una tendencia clara: el City Hotel destaca por registrar la mayor cantidad de cancelaciones en comparación con otros hoteles.</a:t>
            </a:r>
          </a:p>
        </p:txBody>
      </p:sp>
      <p:sp>
        <p:nvSpPr>
          <p:cNvPr id="986" name="Google Shape;986;p144">
            <a:extLst>
              <a:ext uri="{FF2B5EF4-FFF2-40B4-BE49-F238E27FC236}">
                <a16:creationId xmlns:a16="http://schemas.microsoft.com/office/drawing/2014/main" id="{3F37246C-831C-FB36-DEEE-DFC54F9C4B17}"/>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1CA8318D-BFB3-DE3D-599E-37A176F627E2}"/>
              </a:ext>
            </a:extLst>
          </p:cNvPr>
          <p:cNvSpPr txBox="1"/>
          <p:nvPr/>
        </p:nvSpPr>
        <p:spPr>
          <a:xfrm>
            <a:off x="501450" y="1081750"/>
            <a:ext cx="80367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INSIGHTS</a:t>
            </a:r>
            <a:endParaRPr sz="4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517616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4D2AE658-4DA1-A6CF-246B-7ACE576AA761}"/>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1A7D53A5-CA3A-FB58-DE0A-4CBFF71A842A}"/>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665DA63D-A18F-B660-ABDB-35A3B1524156}"/>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D1A8DA33-8882-E07E-5907-69044EEAB21F}"/>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BDB40539-72D3-C805-0DB7-C46E05FC7846}"/>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1CA49E9F-5ECA-FC8B-A22A-697DEDD74DF4}"/>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3F37246C-831C-FB36-DEEE-DFC54F9C4B17}"/>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1CA8318D-BFB3-DE3D-599E-37A176F627E2}"/>
              </a:ext>
            </a:extLst>
          </p:cNvPr>
          <p:cNvSpPr txBox="1"/>
          <p:nvPr/>
        </p:nvSpPr>
        <p:spPr>
          <a:xfrm>
            <a:off x="501450" y="1081750"/>
            <a:ext cx="80367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MODELOS ML EVALUADOS - RESULTADOS</a:t>
            </a:r>
            <a:endParaRPr sz="4000" b="1" dirty="0">
              <a:solidFill>
                <a:schemeClr val="dk1"/>
              </a:solidFill>
              <a:latin typeface="DM Sans"/>
              <a:ea typeface="DM Sans"/>
              <a:cs typeface="DM Sans"/>
              <a:sym typeface="DM Sans"/>
            </a:endParaRPr>
          </a:p>
        </p:txBody>
      </p:sp>
      <p:graphicFrame>
        <p:nvGraphicFramePr>
          <p:cNvPr id="7" name="Tabla 6">
            <a:extLst>
              <a:ext uri="{FF2B5EF4-FFF2-40B4-BE49-F238E27FC236}">
                <a16:creationId xmlns:a16="http://schemas.microsoft.com/office/drawing/2014/main" id="{37E239A9-DE2A-8C02-73E3-9792EE7777C9}"/>
              </a:ext>
            </a:extLst>
          </p:cNvPr>
          <p:cNvGraphicFramePr>
            <a:graphicFrameLocks noGrp="1"/>
          </p:cNvGraphicFramePr>
          <p:nvPr>
            <p:extLst>
              <p:ext uri="{D42A27DB-BD31-4B8C-83A1-F6EECF244321}">
                <p14:modId xmlns:p14="http://schemas.microsoft.com/office/powerpoint/2010/main" val="966230346"/>
              </p:ext>
            </p:extLst>
          </p:nvPr>
        </p:nvGraphicFramePr>
        <p:xfrm>
          <a:off x="1951745" y="2178273"/>
          <a:ext cx="4449055" cy="2126552"/>
        </p:xfrm>
        <a:graphic>
          <a:graphicData uri="http://schemas.openxmlformats.org/drawingml/2006/table">
            <a:tbl>
              <a:tblPr firstRow="1">
                <a:tableStyleId>{08FB837D-C827-4EFA-A057-4D05807E0F7C}</a:tableStyleId>
              </a:tblPr>
              <a:tblGrid>
                <a:gridCol w="1815941">
                  <a:extLst>
                    <a:ext uri="{9D8B030D-6E8A-4147-A177-3AD203B41FA5}">
                      <a16:colId xmlns:a16="http://schemas.microsoft.com/office/drawing/2014/main" val="1614972936"/>
                    </a:ext>
                  </a:extLst>
                </a:gridCol>
                <a:gridCol w="2633114">
                  <a:extLst>
                    <a:ext uri="{9D8B030D-6E8A-4147-A177-3AD203B41FA5}">
                      <a16:colId xmlns:a16="http://schemas.microsoft.com/office/drawing/2014/main" val="3017185187"/>
                    </a:ext>
                  </a:extLst>
                </a:gridCol>
              </a:tblGrid>
              <a:tr h="368300">
                <a:tc>
                  <a:txBody>
                    <a:bodyPr/>
                    <a:lstStyle/>
                    <a:p>
                      <a:pPr algn="ctr" fontAlgn="ctr"/>
                      <a:r>
                        <a:rPr lang="es-ES" sz="1100" b="1" u="none" strike="noStrike" dirty="0">
                          <a:solidFill>
                            <a:schemeClr val="tx1"/>
                          </a:solidFill>
                          <a:effectLst/>
                        </a:rPr>
                        <a:t>Modelo</a:t>
                      </a:r>
                      <a:endParaRPr lang="es-ES" sz="1100" b="1" i="0" u="none" strike="noStrike" dirty="0">
                        <a:solidFill>
                          <a:schemeClr val="tx1"/>
                        </a:solidFill>
                        <a:effectLst/>
                        <a:latin typeface="Aptos Narrow" panose="020B0004020202020204" pitchFamily="34" charset="0"/>
                      </a:endParaRPr>
                    </a:p>
                  </a:txBody>
                  <a:tcPr marL="6350" marR="6350" marT="6350" marB="0" anchor="ctr"/>
                </a:tc>
                <a:tc>
                  <a:txBody>
                    <a:bodyPr/>
                    <a:lstStyle/>
                    <a:p>
                      <a:pPr algn="ctr" fontAlgn="ctr"/>
                      <a:r>
                        <a:rPr lang="es-ES" sz="1100" b="1" u="none" strike="noStrike" dirty="0">
                          <a:solidFill>
                            <a:schemeClr val="tx1"/>
                          </a:solidFill>
                          <a:effectLst/>
                        </a:rPr>
                        <a:t>ROC AUC Score</a:t>
                      </a:r>
                      <a:endParaRPr lang="es-ES" sz="1100" b="1" i="0" u="none" strike="noStrike" dirty="0">
                        <a:solidFill>
                          <a:schemeClr val="tx1"/>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821205547"/>
                  </a:ext>
                </a:extLst>
              </a:tr>
              <a:tr h="368300">
                <a:tc>
                  <a:txBody>
                    <a:bodyPr/>
                    <a:lstStyle/>
                    <a:p>
                      <a:pPr algn="ctr" fontAlgn="ctr"/>
                      <a:r>
                        <a:rPr lang="es-ES" sz="1100" u="none" strike="noStrike">
                          <a:effectLst/>
                        </a:rPr>
                        <a:t>Logistic Regression</a:t>
                      </a:r>
                      <a:endParaRPr lang="es-E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s-ES" sz="1100" u="none" strike="noStrike" dirty="0">
                          <a:effectLst/>
                        </a:rPr>
                        <a:t>0.791</a:t>
                      </a:r>
                      <a:endParaRPr lang="es-ES"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1431541306"/>
                  </a:ext>
                </a:extLst>
              </a:tr>
              <a:tr h="368300">
                <a:tc>
                  <a:txBody>
                    <a:bodyPr/>
                    <a:lstStyle/>
                    <a:p>
                      <a:pPr algn="ctr" fontAlgn="ctr"/>
                      <a:r>
                        <a:rPr lang="es-ES" sz="1100" u="none" strike="noStrike">
                          <a:effectLst/>
                        </a:rPr>
                        <a:t>Decision Tree</a:t>
                      </a:r>
                      <a:endParaRPr lang="es-ES" sz="1100" b="0" i="0" u="none" strike="noStrike">
                        <a:solidFill>
                          <a:srgbClr val="000000"/>
                        </a:solidFill>
                        <a:effectLst/>
                        <a:latin typeface="Aptos Narrow" panose="020B0004020202020204" pitchFamily="34" charset="0"/>
                      </a:endParaRPr>
                    </a:p>
                  </a:txBody>
                  <a:tcPr marL="6350" marR="6350" marT="6350" marB="0" anchor="ctr"/>
                </a:tc>
                <a:tc>
                  <a:txBody>
                    <a:bodyPr/>
                    <a:lstStyle/>
                    <a:p>
                      <a:pPr algn="ctr" fontAlgn="ctr"/>
                      <a:r>
                        <a:rPr lang="es-ES" sz="1100" u="none" strike="noStrike" dirty="0">
                          <a:effectLst/>
                        </a:rPr>
                        <a:t>0.834</a:t>
                      </a:r>
                      <a:endParaRPr lang="es-ES"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3281417948"/>
                  </a:ext>
                </a:extLst>
              </a:tr>
              <a:tr h="335852">
                <a:tc>
                  <a:txBody>
                    <a:bodyPr/>
                    <a:lstStyle/>
                    <a:p>
                      <a:pPr algn="ctr" fontAlgn="ctr"/>
                      <a:r>
                        <a:rPr lang="es-ES" sz="1100" b="1" u="none" strike="noStrike" dirty="0" err="1">
                          <a:effectLst/>
                        </a:rPr>
                        <a:t>Random</a:t>
                      </a:r>
                      <a:r>
                        <a:rPr lang="es-ES" sz="1100" b="1" u="none" strike="noStrike" dirty="0">
                          <a:effectLst/>
                        </a:rPr>
                        <a:t> Forest</a:t>
                      </a:r>
                      <a:endParaRPr lang="es-ES" sz="1100" b="1"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s-ES" sz="1100" b="1" u="none" strike="noStrike" dirty="0">
                          <a:effectLst/>
                        </a:rPr>
                        <a:t>0.842</a:t>
                      </a:r>
                      <a:endParaRPr lang="es-ES" sz="1100" b="1"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048432740"/>
                  </a:ext>
                </a:extLst>
              </a:tr>
              <a:tr h="335852">
                <a:tc>
                  <a:txBody>
                    <a:bodyPr/>
                    <a:lstStyle/>
                    <a:p>
                      <a:pPr algn="ctr" fontAlgn="ctr"/>
                      <a:r>
                        <a:rPr lang="es-ES" sz="1100" u="none" strike="noStrike" dirty="0" err="1">
                          <a:effectLst/>
                        </a:rPr>
                        <a:t>AdaBoost</a:t>
                      </a:r>
                      <a:endParaRPr lang="es-E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s-ES" sz="1100" u="none" strike="noStrike" dirty="0">
                          <a:effectLst/>
                        </a:rPr>
                        <a:t>0.828</a:t>
                      </a:r>
                      <a:endParaRPr lang="es-ES"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2902288943"/>
                  </a:ext>
                </a:extLst>
              </a:tr>
              <a:tr h="349948">
                <a:tc>
                  <a:txBody>
                    <a:bodyPr/>
                    <a:lstStyle/>
                    <a:p>
                      <a:pPr algn="ctr" fontAlgn="ctr"/>
                      <a:r>
                        <a:rPr lang="es-ES" sz="1100" u="none" strike="noStrike" dirty="0" err="1">
                          <a:effectLst/>
                        </a:rPr>
                        <a:t>Gradient</a:t>
                      </a:r>
                      <a:r>
                        <a:rPr lang="es-ES" sz="1100" u="none" strike="noStrike" dirty="0">
                          <a:effectLst/>
                        </a:rPr>
                        <a:t> </a:t>
                      </a:r>
                      <a:r>
                        <a:rPr lang="es-ES" sz="1100" u="none" strike="noStrike" dirty="0" err="1">
                          <a:effectLst/>
                        </a:rPr>
                        <a:t>Boosting</a:t>
                      </a:r>
                      <a:endParaRPr lang="es-ES" sz="1100" b="0" i="0" u="none" strike="noStrike" dirty="0">
                        <a:solidFill>
                          <a:srgbClr val="000000"/>
                        </a:solidFill>
                        <a:effectLst/>
                        <a:latin typeface="Aptos Narrow" panose="020B0004020202020204" pitchFamily="34" charset="0"/>
                      </a:endParaRPr>
                    </a:p>
                  </a:txBody>
                  <a:tcPr marL="6350" marR="6350" marT="6350" marB="0" anchor="ctr"/>
                </a:tc>
                <a:tc>
                  <a:txBody>
                    <a:bodyPr/>
                    <a:lstStyle/>
                    <a:p>
                      <a:pPr algn="ctr" fontAlgn="ctr"/>
                      <a:r>
                        <a:rPr lang="es-ES" sz="1100" u="none" strike="noStrike" dirty="0">
                          <a:effectLst/>
                        </a:rPr>
                        <a:t>0.819</a:t>
                      </a:r>
                      <a:endParaRPr lang="es-ES" sz="1100" b="0" i="0" u="none" strike="noStrike" dirty="0">
                        <a:solidFill>
                          <a:srgbClr val="000000"/>
                        </a:solidFill>
                        <a:effectLst/>
                        <a:latin typeface="Aptos Narrow" panose="020B0004020202020204" pitchFamily="34" charset="0"/>
                      </a:endParaRPr>
                    </a:p>
                  </a:txBody>
                  <a:tcPr marL="6350" marR="6350" marT="6350" marB="0" anchor="ctr"/>
                </a:tc>
                <a:extLst>
                  <a:ext uri="{0D108BD9-81ED-4DB2-BD59-A6C34878D82A}">
                    <a16:rowId xmlns:a16="http://schemas.microsoft.com/office/drawing/2014/main" val="4161566375"/>
                  </a:ext>
                </a:extLst>
              </a:tr>
            </a:tbl>
          </a:graphicData>
        </a:graphic>
      </p:graphicFrame>
    </p:spTree>
    <p:extLst>
      <p:ext uri="{BB962C8B-B14F-4D97-AF65-F5344CB8AC3E}">
        <p14:creationId xmlns:p14="http://schemas.microsoft.com/office/powerpoint/2010/main" val="31893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4D2AE658-4DA1-A6CF-246B-7ACE576AA761}"/>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1A7D53A5-CA3A-FB58-DE0A-4CBFF71A842A}"/>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665DA63D-A18F-B660-ABDB-35A3B1524156}"/>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D1A8DA33-8882-E07E-5907-69044EEAB21F}"/>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BDB40539-72D3-C805-0DB7-C46E05FC7846}"/>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1CA49E9F-5ECA-FC8B-A22A-697DEDD74DF4}"/>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3F37246C-831C-FB36-DEEE-DFC54F9C4B17}"/>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1CA8318D-BFB3-DE3D-599E-37A176F627E2}"/>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VALIDACIÓN CRUZADA</a:t>
            </a:r>
            <a:endParaRPr sz="4000" b="1" dirty="0">
              <a:solidFill>
                <a:schemeClr val="dk1"/>
              </a:solidFill>
              <a:latin typeface="DM Sans"/>
              <a:ea typeface="DM Sans"/>
              <a:cs typeface="DM Sans"/>
              <a:sym typeface="DM Sans"/>
            </a:endParaRPr>
          </a:p>
        </p:txBody>
      </p:sp>
      <p:sp>
        <p:nvSpPr>
          <p:cNvPr id="2" name="Google Shape;985;p144">
            <a:extLst>
              <a:ext uri="{FF2B5EF4-FFF2-40B4-BE49-F238E27FC236}">
                <a16:creationId xmlns:a16="http://schemas.microsoft.com/office/drawing/2014/main" id="{134946ED-1A03-5127-AD07-ACD57DF76797}"/>
              </a:ext>
            </a:extLst>
          </p:cNvPr>
          <p:cNvSpPr txBox="1"/>
          <p:nvPr/>
        </p:nvSpPr>
        <p:spPr>
          <a:xfrm>
            <a:off x="267393" y="3381526"/>
            <a:ext cx="8504813" cy="923299"/>
          </a:xfrm>
          <a:prstGeom prst="rect">
            <a:avLst/>
          </a:prstGeom>
          <a:noFill/>
          <a:ln>
            <a:noFill/>
          </a:ln>
        </p:spPr>
        <p:txBody>
          <a:bodyPr spcFirstLastPara="1" wrap="square" lIns="91425" tIns="91425" rIns="91425" bIns="91425" anchor="t" anchorCtr="0">
            <a:spAutoFit/>
          </a:bodyPr>
          <a:lstStyle/>
          <a:p>
            <a:pPr lvl="0" algn="just" rtl="0">
              <a:lnSpc>
                <a:spcPct val="100000"/>
              </a:lnSpc>
              <a:spcBef>
                <a:spcPts val="0"/>
              </a:spcBef>
              <a:spcAft>
                <a:spcPts val="0"/>
              </a:spcAft>
            </a:pPr>
            <a:r>
              <a:rPr lang="es-ES" sz="1600" dirty="0">
                <a:latin typeface="DM Sans"/>
                <a:ea typeface="DM Sans"/>
                <a:cs typeface="DM Sans"/>
                <a:sym typeface="DM Sans"/>
              </a:rPr>
              <a:t>El modelo tiene un rendimiento aceptable, con baja desviación estándar que indica que el modelo es estable y se puede confiar en su rendimiento a través de diferentes subconjuntos de datos. A</a:t>
            </a:r>
          </a:p>
        </p:txBody>
      </p:sp>
      <p:sp>
        <p:nvSpPr>
          <p:cNvPr id="4" name="CuadroTexto 3">
            <a:extLst>
              <a:ext uri="{FF2B5EF4-FFF2-40B4-BE49-F238E27FC236}">
                <a16:creationId xmlns:a16="http://schemas.microsoft.com/office/drawing/2014/main" id="{2B1F4BDA-F349-1A2F-D126-B69362D74776}"/>
              </a:ext>
            </a:extLst>
          </p:cNvPr>
          <p:cNvSpPr txBox="1"/>
          <p:nvPr/>
        </p:nvSpPr>
        <p:spPr>
          <a:xfrm>
            <a:off x="541452" y="1946234"/>
            <a:ext cx="4487475" cy="954107"/>
          </a:xfrm>
          <a:prstGeom prst="rect">
            <a:avLst/>
          </a:prstGeom>
          <a:noFill/>
        </p:spPr>
        <p:txBody>
          <a:bodyPr wrap="square" rtlCol="0">
            <a:spAutoFit/>
          </a:bodyPr>
          <a:lstStyle/>
          <a:p>
            <a:pPr marL="285750" indent="-285750">
              <a:buFont typeface="Arial" panose="020B0604020202020204" pitchFamily="34" charset="0"/>
              <a:buChar char="•"/>
            </a:pPr>
            <a:r>
              <a:rPr lang="es-ES" b="1" dirty="0"/>
              <a:t>Uso de </a:t>
            </a:r>
            <a:r>
              <a:rPr lang="es-ES" b="1" dirty="0" err="1"/>
              <a:t>cross_val_score</a:t>
            </a:r>
            <a:r>
              <a:rPr lang="es-ES" b="1" dirty="0"/>
              <a:t> con 10 </a:t>
            </a:r>
            <a:r>
              <a:rPr lang="es-ES" b="1" dirty="0" err="1"/>
              <a:t>folds</a:t>
            </a:r>
            <a:r>
              <a:rPr lang="es-ES" b="1" dirty="0"/>
              <a:t>.</a:t>
            </a:r>
          </a:p>
          <a:p>
            <a:pPr marL="285750" indent="-285750">
              <a:buFont typeface="Arial" panose="020B0604020202020204" pitchFamily="34" charset="0"/>
              <a:buChar char="•"/>
            </a:pPr>
            <a:r>
              <a:rPr lang="es-ES" b="1" dirty="0"/>
              <a:t>Modelo seleccionado: </a:t>
            </a:r>
            <a:r>
              <a:rPr lang="es-ES" b="1" dirty="0" err="1"/>
              <a:t>Random</a:t>
            </a:r>
            <a:r>
              <a:rPr lang="es-ES" b="1" dirty="0"/>
              <a:t> Forest.</a:t>
            </a:r>
          </a:p>
          <a:p>
            <a:pPr marL="285750" indent="-285750">
              <a:buFont typeface="Arial" panose="020B0604020202020204" pitchFamily="34" charset="0"/>
              <a:buChar char="•"/>
            </a:pPr>
            <a:r>
              <a:rPr lang="es-ES" b="1" dirty="0"/>
              <a:t>Resultado de la Validación Cruzada: ROC AUC Score: 0.6775 ± 0.0352</a:t>
            </a:r>
          </a:p>
        </p:txBody>
      </p:sp>
    </p:spTree>
    <p:extLst>
      <p:ext uri="{BB962C8B-B14F-4D97-AF65-F5344CB8AC3E}">
        <p14:creationId xmlns:p14="http://schemas.microsoft.com/office/powerpoint/2010/main" val="150589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4D2AE658-4DA1-A6CF-246B-7ACE576AA761}"/>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1A7D53A5-CA3A-FB58-DE0A-4CBFF71A842A}"/>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665DA63D-A18F-B660-ABDB-35A3B1524156}"/>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D1A8DA33-8882-E07E-5907-69044EEAB21F}"/>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BDB40539-72D3-C805-0DB7-C46E05FC7846}"/>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1CA49E9F-5ECA-FC8B-A22A-697DEDD74DF4}"/>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3F37246C-831C-FB36-DEEE-DFC54F9C4B17}"/>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1CA8318D-BFB3-DE3D-599E-37A176F627E2}"/>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OPTIMIZACIÓN </a:t>
            </a:r>
            <a:r>
              <a:rPr lang="es-419" sz="2600" b="1" dirty="0">
                <a:solidFill>
                  <a:schemeClr val="dk1"/>
                </a:solidFill>
                <a:latin typeface="DM Sans"/>
                <a:ea typeface="DM Sans"/>
                <a:cs typeface="DM Sans"/>
                <a:sym typeface="Wingdings" panose="05000000000000000000" pitchFamily="2" charset="2"/>
              </a:rPr>
              <a:t> RANDOMIZEDSEARCHCV</a:t>
            </a:r>
            <a:endParaRPr sz="4000" b="1" dirty="0">
              <a:solidFill>
                <a:schemeClr val="dk1"/>
              </a:solidFill>
              <a:latin typeface="DM Sans"/>
              <a:ea typeface="DM Sans"/>
              <a:cs typeface="DM Sans"/>
              <a:sym typeface="DM Sans"/>
            </a:endParaRPr>
          </a:p>
        </p:txBody>
      </p:sp>
      <p:sp>
        <p:nvSpPr>
          <p:cNvPr id="2" name="Google Shape;985;p144">
            <a:extLst>
              <a:ext uri="{FF2B5EF4-FFF2-40B4-BE49-F238E27FC236}">
                <a16:creationId xmlns:a16="http://schemas.microsoft.com/office/drawing/2014/main" id="{134946ED-1A03-5127-AD07-ACD57DF76797}"/>
              </a:ext>
            </a:extLst>
          </p:cNvPr>
          <p:cNvSpPr txBox="1"/>
          <p:nvPr/>
        </p:nvSpPr>
        <p:spPr>
          <a:xfrm>
            <a:off x="267393" y="3381526"/>
            <a:ext cx="8504813" cy="1415742"/>
          </a:xfrm>
          <a:prstGeom prst="rect">
            <a:avLst/>
          </a:prstGeom>
          <a:noFill/>
          <a:ln>
            <a:noFill/>
          </a:ln>
        </p:spPr>
        <p:txBody>
          <a:bodyPr spcFirstLastPara="1" wrap="square" lIns="91425" tIns="91425" rIns="91425" bIns="91425" anchor="t" anchorCtr="0">
            <a:spAutoFit/>
          </a:bodyPr>
          <a:lstStyle/>
          <a:p>
            <a:pPr lvl="0" algn="just" rtl="0">
              <a:lnSpc>
                <a:spcPct val="100000"/>
              </a:lnSpc>
              <a:spcBef>
                <a:spcPts val="0"/>
              </a:spcBef>
              <a:spcAft>
                <a:spcPts val="0"/>
              </a:spcAft>
            </a:pPr>
            <a:r>
              <a:rPr lang="es-ES" sz="1600" dirty="0">
                <a:latin typeface="DM Sans"/>
                <a:ea typeface="DM Sans"/>
                <a:cs typeface="DM Sans"/>
                <a:sym typeface="DM Sans"/>
              </a:rPr>
              <a:t>La optimización de </a:t>
            </a:r>
            <a:r>
              <a:rPr lang="es-ES" sz="1600" dirty="0" err="1">
                <a:latin typeface="DM Sans"/>
                <a:ea typeface="DM Sans"/>
                <a:cs typeface="DM Sans"/>
                <a:sym typeface="DM Sans"/>
              </a:rPr>
              <a:t>hiperparámetros</a:t>
            </a:r>
            <a:r>
              <a:rPr lang="es-ES" sz="1600" dirty="0">
                <a:latin typeface="DM Sans"/>
                <a:ea typeface="DM Sans"/>
                <a:cs typeface="DM Sans"/>
                <a:sym typeface="DM Sans"/>
              </a:rPr>
              <a:t> mediante </a:t>
            </a:r>
            <a:r>
              <a:rPr lang="es-ES" sz="1600" dirty="0" err="1">
                <a:latin typeface="DM Sans"/>
                <a:ea typeface="DM Sans"/>
                <a:cs typeface="DM Sans"/>
                <a:sym typeface="DM Sans"/>
              </a:rPr>
              <a:t>RandomizedSearchCV</a:t>
            </a:r>
            <a:r>
              <a:rPr lang="es-ES" sz="1600" dirty="0">
                <a:latin typeface="DM Sans"/>
                <a:ea typeface="DM Sans"/>
                <a:cs typeface="DM Sans"/>
                <a:sym typeface="DM Sans"/>
              </a:rPr>
              <a:t> mejoró significativamente el rendimiento del modelo </a:t>
            </a:r>
            <a:r>
              <a:rPr lang="es-ES" sz="1600" dirty="0" err="1">
                <a:latin typeface="DM Sans"/>
                <a:ea typeface="DM Sans"/>
                <a:cs typeface="DM Sans"/>
                <a:sym typeface="DM Sans"/>
              </a:rPr>
              <a:t>Random</a:t>
            </a:r>
            <a:r>
              <a:rPr lang="es-ES" sz="1600" dirty="0">
                <a:latin typeface="DM Sans"/>
                <a:ea typeface="DM Sans"/>
                <a:cs typeface="DM Sans"/>
                <a:sym typeface="DM Sans"/>
              </a:rPr>
              <a:t> Forest. Esto demuestra que el ajuste adecuado de los </a:t>
            </a:r>
            <a:r>
              <a:rPr lang="es-ES" sz="1600" dirty="0" err="1">
                <a:latin typeface="DM Sans"/>
                <a:ea typeface="DM Sans"/>
                <a:cs typeface="DM Sans"/>
                <a:sym typeface="DM Sans"/>
              </a:rPr>
              <a:t>hiperparámetros</a:t>
            </a:r>
            <a:r>
              <a:rPr lang="es-ES" sz="1600" dirty="0">
                <a:latin typeface="DM Sans"/>
                <a:ea typeface="DM Sans"/>
                <a:cs typeface="DM Sans"/>
                <a:sym typeface="DM Sans"/>
              </a:rPr>
              <a:t> puede aumentar la precisión predictiva, optimizando la capacidad del modelo para anticipar cancelaciones de reservas hoteleras.</a:t>
            </a:r>
          </a:p>
        </p:txBody>
      </p:sp>
      <p:sp>
        <p:nvSpPr>
          <p:cNvPr id="4" name="CuadroTexto 3">
            <a:extLst>
              <a:ext uri="{FF2B5EF4-FFF2-40B4-BE49-F238E27FC236}">
                <a16:creationId xmlns:a16="http://schemas.microsoft.com/office/drawing/2014/main" id="{2B1F4BDA-F349-1A2F-D126-B69362D74776}"/>
              </a:ext>
            </a:extLst>
          </p:cNvPr>
          <p:cNvSpPr txBox="1"/>
          <p:nvPr/>
        </p:nvSpPr>
        <p:spPr>
          <a:xfrm>
            <a:off x="541452" y="1946234"/>
            <a:ext cx="4487475" cy="1169551"/>
          </a:xfrm>
          <a:prstGeom prst="rect">
            <a:avLst/>
          </a:prstGeom>
          <a:noFill/>
        </p:spPr>
        <p:txBody>
          <a:bodyPr wrap="square" rtlCol="0">
            <a:spAutoFit/>
          </a:bodyPr>
          <a:lstStyle/>
          <a:p>
            <a:pPr marL="285750" indent="-285750">
              <a:buFont typeface="Arial" panose="020B0604020202020204" pitchFamily="34" charset="0"/>
              <a:buChar char="•"/>
            </a:pPr>
            <a:r>
              <a:rPr lang="es-ES" b="1" dirty="0"/>
              <a:t>Mejores </a:t>
            </a:r>
            <a:r>
              <a:rPr lang="es-ES" b="1" dirty="0" err="1"/>
              <a:t>Hiperparámetros</a:t>
            </a:r>
            <a:r>
              <a:rPr lang="es-ES" b="1" dirty="0"/>
              <a:t>: {'</a:t>
            </a:r>
            <a:r>
              <a:rPr lang="es-ES" b="1" dirty="0" err="1"/>
              <a:t>n_estimators</a:t>
            </a:r>
            <a:r>
              <a:rPr lang="es-ES" b="1" dirty="0"/>
              <a:t>': 250, '</a:t>
            </a:r>
            <a:r>
              <a:rPr lang="es-ES" b="1" dirty="0" err="1"/>
              <a:t>min_samples_split</a:t>
            </a:r>
            <a:r>
              <a:rPr lang="es-ES" b="1" dirty="0"/>
              <a:t>': 10, '</a:t>
            </a:r>
            <a:r>
              <a:rPr lang="es-ES" b="1" dirty="0" err="1"/>
              <a:t>min_samples_leaf</a:t>
            </a:r>
            <a:r>
              <a:rPr lang="es-ES" b="1" dirty="0"/>
              <a:t>': 2, '</a:t>
            </a:r>
            <a:r>
              <a:rPr lang="es-ES" b="1" dirty="0" err="1"/>
              <a:t>max_depth</a:t>
            </a:r>
            <a:r>
              <a:rPr lang="es-ES" b="1" dirty="0"/>
              <a:t>': </a:t>
            </a:r>
            <a:r>
              <a:rPr lang="es-ES" b="1" dirty="0" err="1"/>
              <a:t>None</a:t>
            </a:r>
            <a:r>
              <a:rPr lang="es-ES" b="1" dirty="0"/>
              <a:t>, '</a:t>
            </a:r>
            <a:r>
              <a:rPr lang="es-ES" b="1" dirty="0" err="1"/>
              <a:t>bootstrap</a:t>
            </a:r>
            <a:r>
              <a:rPr lang="es-ES" b="1" dirty="0"/>
              <a:t>': False}</a:t>
            </a:r>
          </a:p>
          <a:p>
            <a:pPr marL="285750" indent="-285750">
              <a:buFont typeface="Arial" panose="020B0604020202020204" pitchFamily="34" charset="0"/>
              <a:buChar char="•"/>
            </a:pPr>
            <a:r>
              <a:rPr lang="es-ES" b="1" dirty="0"/>
              <a:t>Mejor ROC AUC Score después de la optimización: 0.854549484785529</a:t>
            </a:r>
          </a:p>
        </p:txBody>
      </p:sp>
    </p:spTree>
    <p:extLst>
      <p:ext uri="{BB962C8B-B14F-4D97-AF65-F5344CB8AC3E}">
        <p14:creationId xmlns:p14="http://schemas.microsoft.com/office/powerpoint/2010/main" val="4004387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4D2AE658-4DA1-A6CF-246B-7ACE576AA761}"/>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1A7D53A5-CA3A-FB58-DE0A-4CBFF71A842A}"/>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665DA63D-A18F-B660-ABDB-35A3B1524156}"/>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D1A8DA33-8882-E07E-5907-69044EEAB21F}"/>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BDB40539-72D3-C805-0DB7-C46E05FC7846}"/>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1CA49E9F-5ECA-FC8B-A22A-697DEDD74DF4}"/>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3F37246C-831C-FB36-DEEE-DFC54F9C4B17}"/>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1CA8318D-BFB3-DE3D-599E-37A176F627E2}"/>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CONCLUSIÓN</a:t>
            </a:r>
            <a:endParaRPr sz="4000" b="1" dirty="0">
              <a:solidFill>
                <a:schemeClr val="dk1"/>
              </a:solidFill>
              <a:latin typeface="DM Sans"/>
              <a:ea typeface="DM Sans"/>
              <a:cs typeface="DM Sans"/>
              <a:sym typeface="DM Sans"/>
            </a:endParaRPr>
          </a:p>
        </p:txBody>
      </p:sp>
      <p:sp>
        <p:nvSpPr>
          <p:cNvPr id="2" name="Google Shape;985;p144">
            <a:extLst>
              <a:ext uri="{FF2B5EF4-FFF2-40B4-BE49-F238E27FC236}">
                <a16:creationId xmlns:a16="http://schemas.microsoft.com/office/drawing/2014/main" id="{134946ED-1A03-5127-AD07-ACD57DF76797}"/>
              </a:ext>
            </a:extLst>
          </p:cNvPr>
          <p:cNvSpPr txBox="1"/>
          <p:nvPr/>
        </p:nvSpPr>
        <p:spPr>
          <a:xfrm>
            <a:off x="168337" y="1573322"/>
            <a:ext cx="8504813" cy="3262401"/>
          </a:xfrm>
          <a:prstGeom prst="rect">
            <a:avLst/>
          </a:prstGeom>
          <a:noFill/>
          <a:ln>
            <a:noFill/>
          </a:ln>
        </p:spPr>
        <p:txBody>
          <a:bodyPr spcFirstLastPara="1" wrap="square" lIns="91425" tIns="91425" rIns="91425" bIns="91425" anchor="t" anchorCtr="0">
            <a:spAutoFit/>
          </a:bodyPr>
          <a:lstStyle/>
          <a:p>
            <a:pPr lvl="0" algn="just" rtl="0">
              <a:lnSpc>
                <a:spcPct val="100000"/>
              </a:lnSpc>
              <a:spcBef>
                <a:spcPts val="0"/>
              </a:spcBef>
              <a:spcAft>
                <a:spcPts val="0"/>
              </a:spcAft>
            </a:pPr>
            <a:r>
              <a:rPr lang="es-ES" sz="2000" dirty="0">
                <a:latin typeface="DM Sans"/>
                <a:ea typeface="DM Sans"/>
                <a:cs typeface="DM Sans"/>
                <a:sym typeface="DM Sans"/>
              </a:rPr>
              <a:t>El proyecto para predecir la cancelación de reservas hoteleras permitió evaluar diversos modelos, destacando el </a:t>
            </a:r>
            <a:r>
              <a:rPr lang="es-ES" sz="2000" dirty="0" err="1">
                <a:latin typeface="DM Sans"/>
                <a:ea typeface="DM Sans"/>
                <a:cs typeface="DM Sans"/>
                <a:sym typeface="DM Sans"/>
              </a:rPr>
              <a:t>Random</a:t>
            </a:r>
            <a:r>
              <a:rPr lang="es-ES" sz="2000" dirty="0">
                <a:latin typeface="DM Sans"/>
                <a:ea typeface="DM Sans"/>
                <a:cs typeface="DM Sans"/>
                <a:sym typeface="DM Sans"/>
              </a:rPr>
              <a:t> Forest como el más eficaz. A través de un riguroso proceso de validación cruzada, se garantizó la robustez del modelo, logrando un equilibrio entre precisión y consistencia en los resultados. Este enfoque integral mejora significativamente la capacidad de anticipar cancelaciones, optimizando la estrategia comercial y la gestión operativa de los hoteles. La implementación de mejoras adicionales y la optimización continua aseguran el potencial de este modelo para aplicaciones futuras.</a:t>
            </a:r>
          </a:p>
        </p:txBody>
      </p:sp>
    </p:spTree>
    <p:extLst>
      <p:ext uri="{BB962C8B-B14F-4D97-AF65-F5344CB8AC3E}">
        <p14:creationId xmlns:p14="http://schemas.microsoft.com/office/powerpoint/2010/main" val="77192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F0FD94F3-E396-AAB4-E062-702761C00205}"/>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5836AC50-9F4C-FD8B-B4B0-C47E3E6B6A8E}"/>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2E14DE99-1104-38D6-0072-3DE5F2AD04B5}"/>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0A664D7F-B84A-AD7B-9690-BB07DFC3FB33}"/>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984" name="Google Shape;984;p144">
            <a:extLst>
              <a:ext uri="{FF2B5EF4-FFF2-40B4-BE49-F238E27FC236}">
                <a16:creationId xmlns:a16="http://schemas.microsoft.com/office/drawing/2014/main" id="{FF53164E-2657-64B8-FFB7-1A308B2D581E}"/>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C29C11D7-4871-3722-98EE-294CC457289A}"/>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FFA987B8-F9C9-8AB1-4ADE-3C0907D1B09E}"/>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RESUMEN DE METADATA</a:t>
            </a:r>
            <a:endParaRPr sz="4000" b="1" dirty="0">
              <a:solidFill>
                <a:schemeClr val="dk1"/>
              </a:solidFill>
              <a:latin typeface="DM Sans"/>
              <a:ea typeface="DM Sans"/>
              <a:cs typeface="DM Sans"/>
              <a:sym typeface="DM Sans"/>
            </a:endParaRPr>
          </a:p>
        </p:txBody>
      </p:sp>
      <p:pic>
        <p:nvPicPr>
          <p:cNvPr id="3" name="Imagen 2">
            <a:extLst>
              <a:ext uri="{FF2B5EF4-FFF2-40B4-BE49-F238E27FC236}">
                <a16:creationId xmlns:a16="http://schemas.microsoft.com/office/drawing/2014/main" id="{EA91A406-6C00-C2E3-73B6-9EFDE01ADAE1}"/>
              </a:ext>
            </a:extLst>
          </p:cNvPr>
          <p:cNvPicPr>
            <a:picLocks noChangeAspect="1"/>
          </p:cNvPicPr>
          <p:nvPr/>
        </p:nvPicPr>
        <p:blipFill>
          <a:blip r:embed="rId4"/>
          <a:stretch>
            <a:fillRect/>
          </a:stretch>
        </p:blipFill>
        <p:spPr>
          <a:xfrm>
            <a:off x="5459600" y="1507233"/>
            <a:ext cx="2224143" cy="3434692"/>
          </a:xfrm>
          <a:prstGeom prst="rect">
            <a:avLst/>
          </a:prstGeom>
        </p:spPr>
      </p:pic>
      <p:sp>
        <p:nvSpPr>
          <p:cNvPr id="4" name="Google Shape;985;p144">
            <a:extLst>
              <a:ext uri="{FF2B5EF4-FFF2-40B4-BE49-F238E27FC236}">
                <a16:creationId xmlns:a16="http://schemas.microsoft.com/office/drawing/2014/main" id="{C998A4F7-50F6-C209-6591-CA8144E2E217}"/>
              </a:ext>
            </a:extLst>
          </p:cNvPr>
          <p:cNvSpPr txBox="1"/>
          <p:nvPr/>
        </p:nvSpPr>
        <p:spPr>
          <a:xfrm>
            <a:off x="736750" y="2270600"/>
            <a:ext cx="4057500" cy="1661963"/>
          </a:xfrm>
          <a:prstGeom prst="rect">
            <a:avLst/>
          </a:prstGeom>
          <a:ln>
            <a:solidFill>
              <a:srgbClr val="FFFF00"/>
            </a:solidFill>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spAutoFit/>
          </a:bodyPr>
          <a:lstStyle/>
          <a:p>
            <a:pPr marL="0" lvl="0" indent="0" algn="ctr" rtl="0">
              <a:lnSpc>
                <a:spcPct val="100000"/>
              </a:lnSpc>
              <a:spcBef>
                <a:spcPts val="0"/>
              </a:spcBef>
              <a:spcAft>
                <a:spcPts val="0"/>
              </a:spcAft>
              <a:buNone/>
            </a:pPr>
            <a:r>
              <a:rPr lang="es-ES" sz="2400" u="sng" dirty="0">
                <a:latin typeface="DM Sans"/>
                <a:ea typeface="DM Sans"/>
                <a:cs typeface="DM Sans"/>
                <a:sym typeface="DM Sans"/>
              </a:rPr>
              <a:t>Tamaño del </a:t>
            </a:r>
            <a:r>
              <a:rPr lang="es-ES" sz="2400" u="sng" dirty="0" err="1">
                <a:latin typeface="DM Sans"/>
                <a:ea typeface="DM Sans"/>
                <a:cs typeface="DM Sans"/>
                <a:sym typeface="DM Sans"/>
              </a:rPr>
              <a:t>dataset</a:t>
            </a:r>
            <a:endParaRPr lang="es-ES" sz="2400" u="sng" dirty="0">
              <a:latin typeface="DM Sans"/>
              <a:ea typeface="DM Sans"/>
              <a:cs typeface="DM Sans"/>
              <a:sym typeface="DM Sans"/>
            </a:endParaRPr>
          </a:p>
          <a:p>
            <a:pPr marL="0" lvl="0" indent="0" algn="ctr" rtl="0">
              <a:lnSpc>
                <a:spcPct val="100000"/>
              </a:lnSpc>
              <a:spcBef>
                <a:spcPts val="0"/>
              </a:spcBef>
              <a:spcAft>
                <a:spcPts val="0"/>
              </a:spcAft>
              <a:buNone/>
            </a:pPr>
            <a:endParaRPr lang="es-ES" sz="2400" dirty="0">
              <a:latin typeface="DM Sans"/>
              <a:ea typeface="DM Sans"/>
              <a:cs typeface="DM Sans"/>
              <a:sym typeface="DM Sans"/>
            </a:endParaRPr>
          </a:p>
          <a:p>
            <a:pPr marL="0" lvl="0" indent="0" algn="ctr" rtl="0">
              <a:lnSpc>
                <a:spcPct val="100000"/>
              </a:lnSpc>
              <a:spcBef>
                <a:spcPts val="0"/>
              </a:spcBef>
              <a:spcAft>
                <a:spcPts val="0"/>
              </a:spcAft>
              <a:buNone/>
            </a:pPr>
            <a:r>
              <a:rPr lang="es-ES" sz="2400" b="1" dirty="0">
                <a:latin typeface="DM Sans"/>
                <a:ea typeface="DM Sans"/>
                <a:cs typeface="DM Sans"/>
                <a:sym typeface="DM Sans"/>
              </a:rPr>
              <a:t>(119390, 33)</a:t>
            </a:r>
          </a:p>
          <a:p>
            <a:pPr marL="0" lvl="0" indent="0" algn="ctr" rtl="0">
              <a:lnSpc>
                <a:spcPct val="100000"/>
              </a:lnSpc>
              <a:spcBef>
                <a:spcPts val="0"/>
              </a:spcBef>
              <a:spcAft>
                <a:spcPts val="0"/>
              </a:spcAft>
              <a:buNone/>
            </a:pPr>
            <a:endParaRPr lang="es-ES" sz="2400" dirty="0">
              <a:latin typeface="DM Sans"/>
              <a:ea typeface="DM Sans"/>
              <a:cs typeface="DM Sans"/>
              <a:sym typeface="DM Sans"/>
            </a:endParaRPr>
          </a:p>
        </p:txBody>
      </p:sp>
    </p:spTree>
    <p:extLst>
      <p:ext uri="{BB962C8B-B14F-4D97-AF65-F5344CB8AC3E}">
        <p14:creationId xmlns:p14="http://schemas.microsoft.com/office/powerpoint/2010/main" val="3432127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636689D9-B2DA-D3C3-9F11-6B20AE4FDAA4}"/>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A703B52A-CD85-D53D-EFAB-83BC1957A829}"/>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5F64F0B3-342B-5F5A-46E1-B2947DF4F135}"/>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5CC5E75A-5820-27B7-A443-CECAD83FDCFA}"/>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BAF054F5-0706-C493-882B-AAADCDD6ED37}"/>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D5824CAD-9789-A6B7-6E1D-F4AE958FEA15}"/>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5" name="Google Shape;985;p144">
            <a:extLst>
              <a:ext uri="{FF2B5EF4-FFF2-40B4-BE49-F238E27FC236}">
                <a16:creationId xmlns:a16="http://schemas.microsoft.com/office/drawing/2014/main" id="{E7AB3F31-130B-1AB0-BE46-553FC12F345A}"/>
              </a:ext>
            </a:extLst>
          </p:cNvPr>
          <p:cNvSpPr txBox="1"/>
          <p:nvPr/>
        </p:nvSpPr>
        <p:spPr>
          <a:xfrm>
            <a:off x="457350" y="1749900"/>
            <a:ext cx="7956900" cy="3231624"/>
          </a:xfrm>
          <a:prstGeom prst="rect">
            <a:avLst/>
          </a:prstGeom>
          <a:noFill/>
          <a:ln>
            <a:noFill/>
          </a:ln>
        </p:spPr>
        <p:txBody>
          <a:bodyPr spcFirstLastPara="1" wrap="square" lIns="91425" tIns="91425" rIns="91425" bIns="91425" anchor="t" anchorCtr="0">
            <a:spAutoFit/>
          </a:bodyPr>
          <a:lstStyle/>
          <a:p>
            <a:pPr marL="0" lvl="0" indent="0" algn="just" rtl="0">
              <a:lnSpc>
                <a:spcPct val="100000"/>
              </a:lnSpc>
              <a:spcBef>
                <a:spcPts val="0"/>
              </a:spcBef>
              <a:spcAft>
                <a:spcPts val="0"/>
              </a:spcAft>
              <a:buNone/>
            </a:pPr>
            <a:r>
              <a:rPr lang="es-ES" sz="1800" dirty="0">
                <a:latin typeface="DM Sans"/>
                <a:ea typeface="DM Sans"/>
                <a:cs typeface="DM Sans"/>
                <a:sym typeface="DM Sans"/>
              </a:rPr>
              <a:t>El conjunto de datos de reservas hoteleras constituye una valiosa fuente de información que abarca una amplia gama de características relacionadas con las reservas en dos hoteles puntuales. Este conjunto de datos aborda aspectos fundamentales vinculados a la gestión de hoteles, proporcionando </a:t>
            </a:r>
            <a:r>
              <a:rPr lang="es-ES" sz="1800" dirty="0" err="1">
                <a:latin typeface="DM Sans"/>
                <a:ea typeface="DM Sans"/>
                <a:cs typeface="DM Sans"/>
                <a:sym typeface="DM Sans"/>
              </a:rPr>
              <a:t>insights</a:t>
            </a:r>
            <a:r>
              <a:rPr lang="es-ES" sz="1800" dirty="0">
                <a:latin typeface="DM Sans"/>
                <a:ea typeface="DM Sans"/>
                <a:cs typeface="DM Sans"/>
                <a:sym typeface="DM Sans"/>
              </a:rPr>
              <a:t> valiosos.</a:t>
            </a:r>
          </a:p>
          <a:p>
            <a:pPr marL="0" lvl="0" indent="0" algn="just" rtl="0">
              <a:lnSpc>
                <a:spcPct val="100000"/>
              </a:lnSpc>
              <a:spcBef>
                <a:spcPts val="0"/>
              </a:spcBef>
              <a:spcAft>
                <a:spcPts val="0"/>
              </a:spcAft>
              <a:buNone/>
            </a:pPr>
            <a:endParaRPr lang="es-ES" sz="1800" dirty="0">
              <a:latin typeface="DM Sans"/>
              <a:ea typeface="DM Sans"/>
              <a:cs typeface="DM Sans"/>
              <a:sym typeface="DM Sans"/>
            </a:endParaRPr>
          </a:p>
          <a:p>
            <a:pPr marL="0" lvl="0" indent="0" algn="just" rtl="0">
              <a:lnSpc>
                <a:spcPct val="100000"/>
              </a:lnSpc>
              <a:spcBef>
                <a:spcPts val="0"/>
              </a:spcBef>
              <a:spcAft>
                <a:spcPts val="0"/>
              </a:spcAft>
              <a:buNone/>
            </a:pPr>
            <a:r>
              <a:rPr lang="es-ES" sz="1800" dirty="0">
                <a:latin typeface="DM Sans"/>
                <a:ea typeface="DM Sans"/>
                <a:cs typeface="DM Sans"/>
                <a:sym typeface="DM Sans"/>
              </a:rPr>
              <a:t>El objetivo de este proyecto es analizar la cancelación de reservas hoteleras utilizando datos históricos, para poder gestionar mejor la estrategia comercial de los hoteles. A medida que avance en el curso, la idea es desarrollar un modelo predictivo para predecir cancelaciones de reservas.</a:t>
            </a:r>
          </a:p>
        </p:txBody>
      </p:sp>
      <p:sp>
        <p:nvSpPr>
          <p:cNvPr id="986" name="Google Shape;986;p144">
            <a:extLst>
              <a:ext uri="{FF2B5EF4-FFF2-40B4-BE49-F238E27FC236}">
                <a16:creationId xmlns:a16="http://schemas.microsoft.com/office/drawing/2014/main" id="{97CB8FF0-0446-9AA8-B4A0-D8B4F699A12B}"/>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BA9EF3BC-9E97-B3EB-61AB-D8B7E3219BDE}"/>
              </a:ext>
            </a:extLst>
          </p:cNvPr>
          <p:cNvSpPr txBox="1"/>
          <p:nvPr/>
        </p:nvSpPr>
        <p:spPr>
          <a:xfrm>
            <a:off x="501450" y="1081750"/>
            <a:ext cx="80367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ABSTRACT</a:t>
            </a:r>
            <a:endParaRPr sz="4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3658005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D12A5A12-CE3A-FCBF-99B9-6CDC81DB1F2B}"/>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BD0A6167-F741-DB40-DEB0-C84E4AC2F948}"/>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E77D5398-E51C-74DD-98BF-B816F4BA1119}"/>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7ABA3273-D235-8EA3-8B8E-F8721DDC41C4}"/>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0799B202-F1EE-583D-D3FE-2A0769618AFF}"/>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4456D147-4682-EE13-E1CA-AFC181637786}"/>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5" name="Google Shape;985;p144">
            <a:extLst>
              <a:ext uri="{FF2B5EF4-FFF2-40B4-BE49-F238E27FC236}">
                <a16:creationId xmlns:a16="http://schemas.microsoft.com/office/drawing/2014/main" id="{3738DBAB-72AD-16B1-9EBB-538AB8C513ED}"/>
              </a:ext>
            </a:extLst>
          </p:cNvPr>
          <p:cNvSpPr txBox="1"/>
          <p:nvPr/>
        </p:nvSpPr>
        <p:spPr>
          <a:xfrm>
            <a:off x="457350" y="1749900"/>
            <a:ext cx="7956900" cy="2954625"/>
          </a:xfrm>
          <a:prstGeom prst="rect">
            <a:avLst/>
          </a:prstGeom>
          <a:noFill/>
          <a:ln>
            <a:noFill/>
          </a:ln>
        </p:spPr>
        <p:txBody>
          <a:bodyPr spcFirstLastPara="1" wrap="square" lIns="91425" tIns="91425" rIns="91425" bIns="91425" anchor="t" anchorCtr="0">
            <a:spAutoFit/>
          </a:bodyPr>
          <a:lstStyle/>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¿Cuál es el año en el que se tuvo la mayor cantidad de reservas?</a:t>
            </a:r>
          </a:p>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¿Cuál es el tipo de habitación más demandada?</a:t>
            </a:r>
          </a:p>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¿Cuál es la media de la cantidad de noches que se quedan los huéspedes? ¿Existe alguna tendencia central marcada?</a:t>
            </a:r>
          </a:p>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¿En qué meses se registra la mayor cancelación de reservas, y en cuáles la menor?</a:t>
            </a:r>
          </a:p>
          <a:p>
            <a:pPr marL="342900" lvl="0" indent="-342900" algn="just" rtl="0">
              <a:lnSpc>
                <a:spcPct val="100000"/>
              </a:lnSpc>
              <a:spcBef>
                <a:spcPts val="0"/>
              </a:spcBef>
              <a:spcAft>
                <a:spcPts val="0"/>
              </a:spcAft>
              <a:buAutoNum type="arabicParenR"/>
            </a:pPr>
            <a:r>
              <a:rPr lang="es-ES" sz="2000" dirty="0">
                <a:latin typeface="DM Sans"/>
                <a:ea typeface="DM Sans"/>
                <a:cs typeface="DM Sans"/>
                <a:sym typeface="DM Sans"/>
              </a:rPr>
              <a:t> ¿Cuál es el estado de las reservas por cada hotel? ¿Cuál registra mayores cancelaciones?</a:t>
            </a:r>
          </a:p>
        </p:txBody>
      </p:sp>
      <p:sp>
        <p:nvSpPr>
          <p:cNvPr id="986" name="Google Shape;986;p144">
            <a:extLst>
              <a:ext uri="{FF2B5EF4-FFF2-40B4-BE49-F238E27FC236}">
                <a16:creationId xmlns:a16="http://schemas.microsoft.com/office/drawing/2014/main" id="{BF98371A-51F7-636B-E12E-BF36B1B15F25}"/>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7CC3F05E-A02D-9C59-3634-D0BD64FD5E5B}"/>
              </a:ext>
            </a:extLst>
          </p:cNvPr>
          <p:cNvSpPr txBox="1"/>
          <p:nvPr/>
        </p:nvSpPr>
        <p:spPr>
          <a:xfrm>
            <a:off x="501450" y="1081750"/>
            <a:ext cx="8036700" cy="5448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419" sz="2600" b="1" dirty="0">
                <a:solidFill>
                  <a:schemeClr val="dk1"/>
                </a:solidFill>
                <a:latin typeface="DM Sans"/>
                <a:ea typeface="DM Sans"/>
                <a:cs typeface="DM Sans"/>
                <a:sym typeface="DM Sans"/>
              </a:rPr>
              <a:t>PREGUNTAS HIPÓTESIS</a:t>
            </a:r>
            <a:endParaRPr sz="4000" b="1" dirty="0">
              <a:solidFill>
                <a:schemeClr val="dk1"/>
              </a:solidFill>
              <a:latin typeface="DM Sans"/>
              <a:ea typeface="DM Sans"/>
              <a:cs typeface="DM Sans"/>
              <a:sym typeface="DM Sans"/>
            </a:endParaRPr>
          </a:p>
        </p:txBody>
      </p:sp>
    </p:spTree>
    <p:extLst>
      <p:ext uri="{BB962C8B-B14F-4D97-AF65-F5344CB8AC3E}">
        <p14:creationId xmlns:p14="http://schemas.microsoft.com/office/powerpoint/2010/main" val="1310227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5D1CABBE-A5D8-DC25-64D7-1E02878AC16E}"/>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F7994E02-BD8E-BC05-C801-ED0FA475D2F2}"/>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3A22D6B1-075F-BCC0-3EAC-ECD22F17E53C}"/>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04E53919-2F7B-D9E3-0745-BA3BF61966B5}"/>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3ED09F9A-D60C-0440-CBE7-EC7791814F10}"/>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134D628F-472C-CC45-DE88-9085CB348932}"/>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05F32762-9E81-3C31-76F4-6643DA21BA1F}"/>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CADD2A3D-62A5-BDB0-32BD-07F3B6AA5959}"/>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2600" dirty="0">
                <a:solidFill>
                  <a:schemeClr val="dk1"/>
                </a:solidFill>
                <a:latin typeface="DM Sans"/>
                <a:ea typeface="DM Sans"/>
                <a:cs typeface="DM Sans"/>
                <a:sym typeface="DM Sans"/>
              </a:rPr>
              <a:t>1. Cantidad de reservas por año</a:t>
            </a:r>
            <a:endParaRPr lang="es-ES" sz="4000" dirty="0">
              <a:solidFill>
                <a:schemeClr val="dk1"/>
              </a:solidFill>
              <a:latin typeface="DM Sans"/>
              <a:ea typeface="DM Sans"/>
              <a:cs typeface="DM Sans"/>
              <a:sym typeface="DM Sans"/>
            </a:endParaRPr>
          </a:p>
        </p:txBody>
      </p:sp>
      <p:pic>
        <p:nvPicPr>
          <p:cNvPr id="3" name="Imagen 2">
            <a:extLst>
              <a:ext uri="{FF2B5EF4-FFF2-40B4-BE49-F238E27FC236}">
                <a16:creationId xmlns:a16="http://schemas.microsoft.com/office/drawing/2014/main" id="{72411874-AA1A-C412-0B28-636D6FB24373}"/>
              </a:ext>
            </a:extLst>
          </p:cNvPr>
          <p:cNvPicPr>
            <a:picLocks noChangeAspect="1"/>
          </p:cNvPicPr>
          <p:nvPr/>
        </p:nvPicPr>
        <p:blipFill>
          <a:blip r:embed="rId5"/>
          <a:stretch>
            <a:fillRect/>
          </a:stretch>
        </p:blipFill>
        <p:spPr>
          <a:xfrm>
            <a:off x="2009913" y="1776877"/>
            <a:ext cx="4383203" cy="3049185"/>
          </a:xfrm>
          <a:prstGeom prst="rect">
            <a:avLst/>
          </a:prstGeom>
        </p:spPr>
      </p:pic>
    </p:spTree>
    <p:extLst>
      <p:ext uri="{BB962C8B-B14F-4D97-AF65-F5344CB8AC3E}">
        <p14:creationId xmlns:p14="http://schemas.microsoft.com/office/powerpoint/2010/main" val="1146639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B70677F4-CFD6-972B-CF75-9C8BC7425412}"/>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6351121B-BA72-9AA7-47A9-E44C1124BE68}"/>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86AB650E-85FD-63E4-14DA-1B89E0D6A84F}"/>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61F72D46-4402-6EE2-296C-EB05FC87929B}"/>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6F455DFC-D1A2-34AE-004D-2B4590EF9B2B}"/>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D7AD526A-087B-BB03-8DC2-236D3AFBB152}"/>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DB2D742D-B39A-4223-F91A-AEA9A67951A9}"/>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5770D19D-F56B-264A-1064-AB88DB606FA4}"/>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nSpc>
                <a:spcPct val="90000"/>
              </a:lnSpc>
              <a:buNone/>
              <a:defRPr sz="2600">
                <a:solidFill>
                  <a:schemeClr val="dk1"/>
                </a:solidFill>
                <a:latin typeface="DM Sans"/>
                <a:ea typeface="DM Sans"/>
                <a:cs typeface="DM Sans"/>
              </a:defRPr>
            </a:lvl1pPr>
          </a:lstStyle>
          <a:p>
            <a:r>
              <a:rPr lang="es-ES" dirty="0">
                <a:sym typeface="DM Sans"/>
              </a:rPr>
              <a:t>2. Tipo de habitación más demandada</a:t>
            </a:r>
          </a:p>
        </p:txBody>
      </p:sp>
      <p:pic>
        <p:nvPicPr>
          <p:cNvPr id="3" name="Imagen 2">
            <a:extLst>
              <a:ext uri="{FF2B5EF4-FFF2-40B4-BE49-F238E27FC236}">
                <a16:creationId xmlns:a16="http://schemas.microsoft.com/office/drawing/2014/main" id="{21ABF8B8-5BD7-C521-D344-632B9F86C896}"/>
              </a:ext>
            </a:extLst>
          </p:cNvPr>
          <p:cNvPicPr>
            <a:picLocks noChangeAspect="1"/>
          </p:cNvPicPr>
          <p:nvPr/>
        </p:nvPicPr>
        <p:blipFill>
          <a:blip r:embed="rId5"/>
          <a:stretch>
            <a:fillRect/>
          </a:stretch>
        </p:blipFill>
        <p:spPr>
          <a:xfrm>
            <a:off x="2295123" y="1712419"/>
            <a:ext cx="4398454" cy="2893921"/>
          </a:xfrm>
          <a:prstGeom prst="rect">
            <a:avLst/>
          </a:prstGeom>
        </p:spPr>
      </p:pic>
    </p:spTree>
    <p:extLst>
      <p:ext uri="{BB962C8B-B14F-4D97-AF65-F5344CB8AC3E}">
        <p14:creationId xmlns:p14="http://schemas.microsoft.com/office/powerpoint/2010/main" val="2105071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2DDBB4DF-E618-1DDF-DB2C-0357D700A27C}"/>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87C5CD0C-FF9C-45F4-C9E7-5B65C6AD04FB}"/>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8E3128DB-78B6-16ED-0083-5836A7255E2A}"/>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CD55552A-01E0-416C-D951-0CCC5488C3D8}"/>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AB1A1791-9DCB-896C-7C35-2EEB384C6C4F}"/>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B45D3D4D-EC78-DEAF-DEC1-60A72C18D1C0}"/>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FAA7F190-E7E8-6225-3DED-E4CA6C896FE5}"/>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8D696CF6-BD51-B137-A5E0-34DFB19BB53E}"/>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nSpc>
                <a:spcPct val="90000"/>
              </a:lnSpc>
              <a:buNone/>
              <a:defRPr sz="2600">
                <a:solidFill>
                  <a:schemeClr val="dk1"/>
                </a:solidFill>
                <a:latin typeface="DM Sans"/>
                <a:ea typeface="DM Sans"/>
                <a:cs typeface="DM Sans"/>
              </a:defRPr>
            </a:lvl1pPr>
          </a:lstStyle>
          <a:p>
            <a:r>
              <a:rPr lang="es-419" dirty="0">
                <a:sym typeface="DM Sans"/>
              </a:rPr>
              <a:t>3. Media de noches</a:t>
            </a:r>
          </a:p>
        </p:txBody>
      </p:sp>
      <p:pic>
        <p:nvPicPr>
          <p:cNvPr id="3" name="Imagen 2">
            <a:extLst>
              <a:ext uri="{FF2B5EF4-FFF2-40B4-BE49-F238E27FC236}">
                <a16:creationId xmlns:a16="http://schemas.microsoft.com/office/drawing/2014/main" id="{33859C2F-CD20-BEAE-607B-5CB9EF3CF0A1}"/>
              </a:ext>
            </a:extLst>
          </p:cNvPr>
          <p:cNvPicPr>
            <a:picLocks noChangeAspect="1"/>
          </p:cNvPicPr>
          <p:nvPr/>
        </p:nvPicPr>
        <p:blipFill>
          <a:blip r:embed="rId5"/>
          <a:stretch>
            <a:fillRect/>
          </a:stretch>
        </p:blipFill>
        <p:spPr>
          <a:xfrm>
            <a:off x="2427900" y="1626484"/>
            <a:ext cx="4453800" cy="3162718"/>
          </a:xfrm>
          <a:prstGeom prst="rect">
            <a:avLst/>
          </a:prstGeom>
        </p:spPr>
      </p:pic>
    </p:spTree>
    <p:extLst>
      <p:ext uri="{BB962C8B-B14F-4D97-AF65-F5344CB8AC3E}">
        <p14:creationId xmlns:p14="http://schemas.microsoft.com/office/powerpoint/2010/main" val="1732144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635B1622-1532-FE13-36B3-7DF899F6BF6E}"/>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B67D4B8C-21C1-AAF5-7D16-28E197E8CDFC}"/>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D3A25716-C2DD-9561-70CE-815FD96AE021}"/>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F13398B2-7310-0D6E-5FCA-59F32F96AEAC}"/>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8BD63650-17F8-1B8E-602A-00AC4BCE84A3}"/>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7F61477B-9AA9-AF6B-3FD4-59B32993302E}"/>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08C2F1AE-0842-14A3-DBE3-741F5772E4F0}"/>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83C2CC4F-8EBF-2660-AC86-CB092B5B23C8}"/>
              </a:ext>
            </a:extLst>
          </p:cNvPr>
          <p:cNvSpPr txBox="1"/>
          <p:nvPr/>
        </p:nvSpPr>
        <p:spPr>
          <a:xfrm>
            <a:off x="501450" y="1081750"/>
            <a:ext cx="8036700" cy="54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nSpc>
                <a:spcPct val="90000"/>
              </a:lnSpc>
              <a:buNone/>
              <a:defRPr sz="2600">
                <a:solidFill>
                  <a:schemeClr val="dk1"/>
                </a:solidFill>
                <a:latin typeface="DM Sans"/>
                <a:ea typeface="DM Sans"/>
                <a:cs typeface="DM Sans"/>
              </a:defRPr>
            </a:lvl1pPr>
          </a:lstStyle>
          <a:p>
            <a:r>
              <a:rPr lang="es-419" dirty="0">
                <a:sym typeface="DM Sans"/>
              </a:rPr>
              <a:t>4. Cantidad de cancelaciones</a:t>
            </a:r>
          </a:p>
        </p:txBody>
      </p:sp>
      <p:pic>
        <p:nvPicPr>
          <p:cNvPr id="3" name="Imagen 2">
            <a:extLst>
              <a:ext uri="{FF2B5EF4-FFF2-40B4-BE49-F238E27FC236}">
                <a16:creationId xmlns:a16="http://schemas.microsoft.com/office/drawing/2014/main" id="{1CEB400D-492A-747B-CE28-7B79DA0386B5}"/>
              </a:ext>
            </a:extLst>
          </p:cNvPr>
          <p:cNvPicPr>
            <a:picLocks noChangeAspect="1"/>
          </p:cNvPicPr>
          <p:nvPr/>
        </p:nvPicPr>
        <p:blipFill rotWithShape="1">
          <a:blip r:embed="rId5"/>
          <a:srcRect l="890"/>
          <a:stretch/>
        </p:blipFill>
        <p:spPr>
          <a:xfrm>
            <a:off x="1629015" y="1626484"/>
            <a:ext cx="5782646" cy="3309293"/>
          </a:xfrm>
          <a:prstGeom prst="rect">
            <a:avLst/>
          </a:prstGeom>
        </p:spPr>
      </p:pic>
    </p:spTree>
    <p:extLst>
      <p:ext uri="{BB962C8B-B14F-4D97-AF65-F5344CB8AC3E}">
        <p14:creationId xmlns:p14="http://schemas.microsoft.com/office/powerpoint/2010/main" val="2475046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9">
          <a:extLst>
            <a:ext uri="{FF2B5EF4-FFF2-40B4-BE49-F238E27FC236}">
              <a16:creationId xmlns:a16="http://schemas.microsoft.com/office/drawing/2014/main" id="{7DA03F98-8CA9-EEDD-3FE2-9616D8F279E8}"/>
            </a:ext>
          </a:extLst>
        </p:cNvPr>
        <p:cNvGrpSpPr/>
        <p:nvPr/>
      </p:nvGrpSpPr>
      <p:grpSpPr>
        <a:xfrm>
          <a:off x="0" y="0"/>
          <a:ext cx="0" cy="0"/>
          <a:chOff x="0" y="0"/>
          <a:chExt cx="0" cy="0"/>
        </a:xfrm>
      </p:grpSpPr>
      <p:grpSp>
        <p:nvGrpSpPr>
          <p:cNvPr id="980" name="Google Shape;980;p144">
            <a:extLst>
              <a:ext uri="{FF2B5EF4-FFF2-40B4-BE49-F238E27FC236}">
                <a16:creationId xmlns:a16="http://schemas.microsoft.com/office/drawing/2014/main" id="{582F2C5B-26F5-2427-0C6E-58C73FD354D6}"/>
              </a:ext>
            </a:extLst>
          </p:cNvPr>
          <p:cNvGrpSpPr/>
          <p:nvPr/>
        </p:nvGrpSpPr>
        <p:grpSpPr>
          <a:xfrm>
            <a:off x="457356" y="468297"/>
            <a:ext cx="431074" cy="431074"/>
            <a:chOff x="7208351" y="2467173"/>
            <a:chExt cx="738900" cy="738900"/>
          </a:xfrm>
        </p:grpSpPr>
        <p:sp>
          <p:nvSpPr>
            <p:cNvPr id="981" name="Google Shape;981;p144">
              <a:extLst>
                <a:ext uri="{FF2B5EF4-FFF2-40B4-BE49-F238E27FC236}">
                  <a16:creationId xmlns:a16="http://schemas.microsoft.com/office/drawing/2014/main" id="{72015D17-1801-B2EA-E20C-95487CB41502}"/>
                </a:ext>
              </a:extLst>
            </p:cNvPr>
            <p:cNvSpPr/>
            <p:nvPr/>
          </p:nvSpPr>
          <p:spPr>
            <a:xfrm>
              <a:off x="7208351" y="2467173"/>
              <a:ext cx="738900" cy="738900"/>
            </a:xfrm>
            <a:prstGeom prst="ellipse">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2" name="Google Shape;982;p144" title="ícono de entrega final">
              <a:extLst>
                <a:ext uri="{FF2B5EF4-FFF2-40B4-BE49-F238E27FC236}">
                  <a16:creationId xmlns:a16="http://schemas.microsoft.com/office/drawing/2014/main" id="{660F9117-2A2B-1A44-47D6-FF1BAF96AB01}"/>
                </a:ext>
              </a:extLst>
            </p:cNvPr>
            <p:cNvPicPr preferRelativeResize="0"/>
            <p:nvPr/>
          </p:nvPicPr>
          <p:blipFill>
            <a:blip r:embed="rId3">
              <a:alphaModFix/>
            </a:blip>
            <a:stretch>
              <a:fillRect/>
            </a:stretch>
          </p:blipFill>
          <p:spPr>
            <a:xfrm>
              <a:off x="7352500" y="2611301"/>
              <a:ext cx="450600" cy="450622"/>
            </a:xfrm>
            <a:prstGeom prst="rect">
              <a:avLst/>
            </a:prstGeom>
            <a:noFill/>
            <a:ln>
              <a:noFill/>
            </a:ln>
          </p:spPr>
        </p:pic>
      </p:grpSp>
      <p:pic>
        <p:nvPicPr>
          <p:cNvPr id="983" name="Google Shape;983;p144">
            <a:extLst>
              <a:ext uri="{FF2B5EF4-FFF2-40B4-BE49-F238E27FC236}">
                <a16:creationId xmlns:a16="http://schemas.microsoft.com/office/drawing/2014/main" id="{D69262CB-7014-F713-678D-B045870D8FE1}"/>
              </a:ext>
            </a:extLst>
          </p:cNvPr>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4" name="Google Shape;984;p144">
            <a:extLst>
              <a:ext uri="{FF2B5EF4-FFF2-40B4-BE49-F238E27FC236}">
                <a16:creationId xmlns:a16="http://schemas.microsoft.com/office/drawing/2014/main" id="{7A23FDF0-D284-86C5-FCB4-9760283C0340}"/>
              </a:ext>
            </a:extLst>
          </p:cNvPr>
          <p:cNvSpPr txBox="1"/>
          <p:nvPr/>
        </p:nvSpPr>
        <p:spPr>
          <a:xfrm>
            <a:off x="930550" y="468275"/>
            <a:ext cx="71276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419" sz="1600" dirty="0">
                <a:solidFill>
                  <a:schemeClr val="dk1"/>
                </a:solidFill>
                <a:latin typeface="DM Sans"/>
                <a:ea typeface="DM Sans"/>
                <a:cs typeface="DM Sans"/>
                <a:sym typeface="DM Sans"/>
              </a:rPr>
              <a:t>Análisis de Cancelación de Reservas Hoteleras – Marcelo Cavalleri</a:t>
            </a:r>
            <a:endParaRPr dirty="0">
              <a:latin typeface="DM Sans"/>
              <a:ea typeface="DM Sans"/>
              <a:cs typeface="DM Sans"/>
              <a:sym typeface="DM Sans"/>
            </a:endParaRPr>
          </a:p>
        </p:txBody>
      </p:sp>
      <p:sp>
        <p:nvSpPr>
          <p:cNvPr id="986" name="Google Shape;986;p144">
            <a:extLst>
              <a:ext uri="{FF2B5EF4-FFF2-40B4-BE49-F238E27FC236}">
                <a16:creationId xmlns:a16="http://schemas.microsoft.com/office/drawing/2014/main" id="{908E3EBD-E488-1E84-6AA8-D254AA1FD6EA}"/>
              </a:ext>
            </a:extLst>
          </p:cNvPr>
          <p:cNvSpPr/>
          <p:nvPr/>
        </p:nvSpPr>
        <p:spPr>
          <a:xfrm>
            <a:off x="636450" y="838675"/>
            <a:ext cx="8036700" cy="60600"/>
          </a:xfrm>
          <a:prstGeom prst="rect">
            <a:avLst/>
          </a:prstGeom>
          <a:solidFill>
            <a:srgbClr val="EAF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4">
            <a:extLst>
              <a:ext uri="{FF2B5EF4-FFF2-40B4-BE49-F238E27FC236}">
                <a16:creationId xmlns:a16="http://schemas.microsoft.com/office/drawing/2014/main" id="{A821E1C5-3EEA-5104-727E-E8EDC943D3D3}"/>
              </a:ext>
            </a:extLst>
          </p:cNvPr>
          <p:cNvSpPr txBox="1"/>
          <p:nvPr/>
        </p:nvSpPr>
        <p:spPr>
          <a:xfrm>
            <a:off x="501450" y="1066382"/>
            <a:ext cx="8036700" cy="5447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0" indent="0">
              <a:lnSpc>
                <a:spcPct val="90000"/>
              </a:lnSpc>
              <a:buNone/>
              <a:defRPr sz="2600">
                <a:solidFill>
                  <a:schemeClr val="dk1"/>
                </a:solidFill>
                <a:latin typeface="DM Sans"/>
                <a:ea typeface="DM Sans"/>
                <a:cs typeface="DM Sans"/>
              </a:defRPr>
            </a:lvl1pPr>
          </a:lstStyle>
          <a:p>
            <a:r>
              <a:rPr lang="pt-BR" dirty="0">
                <a:sym typeface="DM Sans"/>
              </a:rPr>
              <a:t>5. Estado de reservas por hotel</a:t>
            </a:r>
          </a:p>
        </p:txBody>
      </p:sp>
      <p:pic>
        <p:nvPicPr>
          <p:cNvPr id="3" name="Imagen 2">
            <a:extLst>
              <a:ext uri="{FF2B5EF4-FFF2-40B4-BE49-F238E27FC236}">
                <a16:creationId xmlns:a16="http://schemas.microsoft.com/office/drawing/2014/main" id="{98B58A03-0FF4-BB45-FBFD-AB7FC39B819F}"/>
              </a:ext>
            </a:extLst>
          </p:cNvPr>
          <p:cNvPicPr>
            <a:picLocks noChangeAspect="1"/>
          </p:cNvPicPr>
          <p:nvPr/>
        </p:nvPicPr>
        <p:blipFill>
          <a:blip r:embed="rId5"/>
          <a:stretch>
            <a:fillRect/>
          </a:stretch>
        </p:blipFill>
        <p:spPr>
          <a:xfrm>
            <a:off x="1425914" y="1611116"/>
            <a:ext cx="6187772" cy="3432792"/>
          </a:xfrm>
          <a:prstGeom prst="rect">
            <a:avLst/>
          </a:prstGeom>
        </p:spPr>
      </p:pic>
    </p:spTree>
    <p:extLst>
      <p:ext uri="{BB962C8B-B14F-4D97-AF65-F5344CB8AC3E}">
        <p14:creationId xmlns:p14="http://schemas.microsoft.com/office/powerpoint/2010/main" val="562760606"/>
      </p:ext>
    </p:extLst>
  </p:cSld>
  <p:clrMapOvr>
    <a:masterClrMapping/>
  </p:clrMapOvr>
</p:sld>
</file>

<file path=ppt/theme/theme1.xml><?xml version="1.0" encoding="utf-8"?>
<a:theme xmlns:a="http://schemas.openxmlformats.org/drawingml/2006/main"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167</TotalTime>
  <Words>768</Words>
  <Application>Microsoft Office PowerPoint</Application>
  <PresentationFormat>Presentación en pantalla (16:9)</PresentationFormat>
  <Paragraphs>66</Paragraphs>
  <Slides>14</Slides>
  <Notes>14</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14</vt:i4>
      </vt:variant>
    </vt:vector>
  </HeadingPairs>
  <TitlesOfParts>
    <vt:vector size="21" baseType="lpstr">
      <vt:lpstr>Arial</vt:lpstr>
      <vt:lpstr>DM Sans</vt:lpstr>
      <vt:lpstr>Helvetica Neue Light</vt:lpstr>
      <vt:lpstr>Aptos Narrow</vt:lpstr>
      <vt:lpstr>Anton</vt:lpstr>
      <vt:lpstr>Coderhouse</vt:lpstr>
      <vt:lpstr>Coder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Marcelo Cavalleri</dc:creator>
  <cp:lastModifiedBy>Marcelo Cavalleri</cp:lastModifiedBy>
  <cp:revision>9</cp:revision>
  <dcterms:modified xsi:type="dcterms:W3CDTF">2024-07-15T14:59:38Z</dcterms:modified>
</cp:coreProperties>
</file>